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28"/>
  </p:notesMasterIdLst>
  <p:sldIdLst>
    <p:sldId id="8581" r:id="rId6"/>
    <p:sldId id="2146849874" r:id="rId7"/>
    <p:sldId id="2146849875" r:id="rId8"/>
    <p:sldId id="2146849876" r:id="rId9"/>
    <p:sldId id="2146849878" r:id="rId10"/>
    <p:sldId id="2146849879" r:id="rId11"/>
    <p:sldId id="2146849892" r:id="rId12"/>
    <p:sldId id="2146849880" r:id="rId13"/>
    <p:sldId id="2146849893" r:id="rId14"/>
    <p:sldId id="2146849894" r:id="rId15"/>
    <p:sldId id="2146849882" r:id="rId16"/>
    <p:sldId id="2146849885" r:id="rId17"/>
    <p:sldId id="2146849883" r:id="rId18"/>
    <p:sldId id="2146849887" r:id="rId19"/>
    <p:sldId id="2146849889" r:id="rId20"/>
    <p:sldId id="2146849890" r:id="rId21"/>
    <p:sldId id="2146849884" r:id="rId22"/>
    <p:sldId id="2146849886" r:id="rId23"/>
    <p:sldId id="2146849891" r:id="rId24"/>
    <p:sldId id="2146849895" r:id="rId25"/>
    <p:sldId id="2146849871" r:id="rId26"/>
    <p:sldId id="2146849872" r:id="rId27"/>
  </p:sldIdLst>
  <p:sldSz cx="12192000" cy="6858000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F7FD56-5E71-3600-339D-6CE2EF45DEA3}" name="Corinne Pergrale-Mejean" initials="CP" userId="S::fr159426@mmm.com::748b2318-b8b3-4e24-906d-7251ab8fb99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D5D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1474" autoAdjust="0"/>
  </p:normalViewPr>
  <p:slideViewPr>
    <p:cSldViewPr snapToGrid="0">
      <p:cViewPr varScale="1">
        <p:scale>
          <a:sx n="74" d="100"/>
          <a:sy n="74" d="100"/>
        </p:scale>
        <p:origin x="144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44465-1D5A-4A02-B3E9-3762097D1D56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AE3EF-BC83-4688-B8A6-5CBA1345B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83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905099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E3EF-BC83-4688-B8A6-5CBA1345B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0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45B09-AD31-409C-B2BB-E7C534396A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5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457200" marR="0" indent="-27463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973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4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ver_6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0">
            <a:extLst>
              <a:ext uri="{FF2B5EF4-FFF2-40B4-BE49-F238E27FC236}">
                <a16:creationId xmlns:a16="http://schemas.microsoft.com/office/drawing/2014/main" id="{1FC60803-A668-4723-BAE1-4794B68962F1}"/>
              </a:ext>
            </a:extLst>
          </p:cNvPr>
          <p:cNvSpPr/>
          <p:nvPr/>
        </p:nvSpPr>
        <p:spPr>
          <a:xfrm flipH="1">
            <a:off x="3340102" y="1711"/>
            <a:ext cx="8864598" cy="6840220"/>
          </a:xfrm>
          <a:custGeom>
            <a:avLst/>
            <a:gdLst>
              <a:gd name="connsiteX0" fmla="*/ 4217158 w 7942997"/>
              <a:gd name="connsiteY0" fmla="*/ 0 h 6905768"/>
              <a:gd name="connsiteX1" fmla="*/ 0 w 7942997"/>
              <a:gd name="connsiteY1" fmla="*/ 4421875 h 6905768"/>
              <a:gd name="connsiteX2" fmla="*/ 7942997 w 7942997"/>
              <a:gd name="connsiteY2" fmla="*/ 6905768 h 6905768"/>
              <a:gd name="connsiteX3" fmla="*/ 4217158 w 7942997"/>
              <a:gd name="connsiteY3" fmla="*/ 0 h 6905768"/>
              <a:gd name="connsiteX0" fmla="*/ 4217158 w 8106770"/>
              <a:gd name="connsiteY0" fmla="*/ 0 h 6659133"/>
              <a:gd name="connsiteX1" fmla="*/ 0 w 8106770"/>
              <a:gd name="connsiteY1" fmla="*/ 4421875 h 6659133"/>
              <a:gd name="connsiteX2" fmla="*/ 8106770 w 8106770"/>
              <a:gd name="connsiteY2" fmla="*/ 6659133 h 6659133"/>
              <a:gd name="connsiteX3" fmla="*/ 4217158 w 8106770"/>
              <a:gd name="connsiteY3" fmla="*/ 0 h 6659133"/>
              <a:gd name="connsiteX0" fmla="*/ 4217158 w 7956645"/>
              <a:gd name="connsiteY0" fmla="*/ 0 h 6892066"/>
              <a:gd name="connsiteX1" fmla="*/ 0 w 7956645"/>
              <a:gd name="connsiteY1" fmla="*/ 4421875 h 6892066"/>
              <a:gd name="connsiteX2" fmla="*/ 7956645 w 7956645"/>
              <a:gd name="connsiteY2" fmla="*/ 6892066 h 6892066"/>
              <a:gd name="connsiteX3" fmla="*/ 4217158 w 7956645"/>
              <a:gd name="connsiteY3" fmla="*/ 0 h 6892066"/>
              <a:gd name="connsiteX0" fmla="*/ 4217158 w 8290020"/>
              <a:gd name="connsiteY0" fmla="*/ 0 h 6174856"/>
              <a:gd name="connsiteX1" fmla="*/ 0 w 8290020"/>
              <a:gd name="connsiteY1" fmla="*/ 4421875 h 6174856"/>
              <a:gd name="connsiteX2" fmla="*/ 8290020 w 8290020"/>
              <a:gd name="connsiteY2" fmla="*/ 6174856 h 6174856"/>
              <a:gd name="connsiteX3" fmla="*/ 4217158 w 8290020"/>
              <a:gd name="connsiteY3" fmla="*/ 0 h 6174856"/>
              <a:gd name="connsiteX0" fmla="*/ 4217158 w 7975695"/>
              <a:gd name="connsiteY0" fmla="*/ 0 h 6901629"/>
              <a:gd name="connsiteX1" fmla="*/ 0 w 7975695"/>
              <a:gd name="connsiteY1" fmla="*/ 4421875 h 6901629"/>
              <a:gd name="connsiteX2" fmla="*/ 7975695 w 7975695"/>
              <a:gd name="connsiteY2" fmla="*/ 6901629 h 6901629"/>
              <a:gd name="connsiteX3" fmla="*/ 4217158 w 7975695"/>
              <a:gd name="connsiteY3" fmla="*/ 0 h 6901629"/>
              <a:gd name="connsiteX0" fmla="*/ 4217158 w 8120074"/>
              <a:gd name="connsiteY0" fmla="*/ 0 h 6933917"/>
              <a:gd name="connsiteX1" fmla="*/ 0 w 8120074"/>
              <a:gd name="connsiteY1" fmla="*/ 4421875 h 6933917"/>
              <a:gd name="connsiteX2" fmla="*/ 8120074 w 8120074"/>
              <a:gd name="connsiteY2" fmla="*/ 6933917 h 6933917"/>
              <a:gd name="connsiteX3" fmla="*/ 4217158 w 8120074"/>
              <a:gd name="connsiteY3" fmla="*/ 0 h 6933917"/>
              <a:gd name="connsiteX0" fmla="*/ 4034278 w 8120074"/>
              <a:gd name="connsiteY0" fmla="*/ 0 h 6933917"/>
              <a:gd name="connsiteX1" fmla="*/ 0 w 8120074"/>
              <a:gd name="connsiteY1" fmla="*/ 4421875 h 6933917"/>
              <a:gd name="connsiteX2" fmla="*/ 8120074 w 8120074"/>
              <a:gd name="connsiteY2" fmla="*/ 6933917 h 6933917"/>
              <a:gd name="connsiteX3" fmla="*/ 4034278 w 8120074"/>
              <a:gd name="connsiteY3" fmla="*/ 0 h 6933917"/>
              <a:gd name="connsiteX0" fmla="*/ 4034278 w 8120074"/>
              <a:gd name="connsiteY0" fmla="*/ 0 h 6933917"/>
              <a:gd name="connsiteX1" fmla="*/ 0 w 8120074"/>
              <a:gd name="connsiteY1" fmla="*/ 2636098 h 6933917"/>
              <a:gd name="connsiteX2" fmla="*/ 8120074 w 8120074"/>
              <a:gd name="connsiteY2" fmla="*/ 6933917 h 6933917"/>
              <a:gd name="connsiteX3" fmla="*/ 4034278 w 8120074"/>
              <a:gd name="connsiteY3" fmla="*/ 0 h 6933917"/>
              <a:gd name="connsiteX0" fmla="*/ 4045019 w 8130815"/>
              <a:gd name="connsiteY0" fmla="*/ 0 h 6933917"/>
              <a:gd name="connsiteX1" fmla="*/ 0 w 8130815"/>
              <a:gd name="connsiteY1" fmla="*/ 3860631 h 6933917"/>
              <a:gd name="connsiteX2" fmla="*/ 8130815 w 8130815"/>
              <a:gd name="connsiteY2" fmla="*/ 6933917 h 6933917"/>
              <a:gd name="connsiteX3" fmla="*/ 4045019 w 8130815"/>
              <a:gd name="connsiteY3" fmla="*/ 0 h 6933917"/>
              <a:gd name="connsiteX0" fmla="*/ 4045019 w 7497105"/>
              <a:gd name="connsiteY0" fmla="*/ 0 h 6870139"/>
              <a:gd name="connsiteX1" fmla="*/ 0 w 7497105"/>
              <a:gd name="connsiteY1" fmla="*/ 3860631 h 6870139"/>
              <a:gd name="connsiteX2" fmla="*/ 7497105 w 7497105"/>
              <a:gd name="connsiteY2" fmla="*/ 6870139 h 6870139"/>
              <a:gd name="connsiteX3" fmla="*/ 4045019 w 7497105"/>
              <a:gd name="connsiteY3" fmla="*/ 0 h 687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7105" h="6870139">
                <a:moveTo>
                  <a:pt x="4045019" y="0"/>
                </a:moveTo>
                <a:lnTo>
                  <a:pt x="0" y="3860631"/>
                </a:lnTo>
                <a:lnTo>
                  <a:pt x="7497105" y="6870139"/>
                </a:lnTo>
                <a:lnTo>
                  <a:pt x="404501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99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3M Circular TT Book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7B62B-0732-4BEA-A6C8-5CF96588F2B9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08860" y="4718255"/>
            <a:ext cx="2174466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6EFEABC-2CFA-4C25-B8BD-7E336D04AC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08860" y="1787684"/>
            <a:ext cx="4937032" cy="1625060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6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C6D76C6-F4DF-4735-871D-5BA1FB37B4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8860" y="3667613"/>
            <a:ext cx="4917465" cy="9581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Title subhead/presenters names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36" y="384048"/>
            <a:ext cx="2424041" cy="4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9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-9845" y="-7221"/>
            <a:ext cx="12210731" cy="6884165"/>
            <a:chOff x="-9845" y="-7221"/>
            <a:chExt cx="12210731" cy="6884165"/>
          </a:xfrm>
        </p:grpSpPr>
        <p:sp>
          <p:nvSpPr>
            <p:cNvPr id="6" name="Freeform 5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</a:rPr>
                <a:t>s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79413" y="1333500"/>
            <a:ext cx="9521825" cy="4127499"/>
          </a:xfrm>
          <a:noFill/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13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3532" y="33077"/>
            <a:ext cx="12185420" cy="6829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3602940"/>
            <a:ext cx="3586808" cy="3259673"/>
          </a:xfrm>
          <a:custGeom>
            <a:avLst/>
            <a:gdLst>
              <a:gd name="connsiteX0" fmla="*/ 1392248 w 3580909"/>
              <a:gd name="connsiteY0" fmla="*/ 0 h 3209249"/>
              <a:gd name="connsiteX1" fmla="*/ 0 w 3580909"/>
              <a:gd name="connsiteY1" fmla="*/ 3209249 h 3209249"/>
              <a:gd name="connsiteX2" fmla="*/ 3580909 w 3580909"/>
              <a:gd name="connsiteY2" fmla="*/ 1215267 h 3209249"/>
              <a:gd name="connsiteX3" fmla="*/ 1392248 w 3580909"/>
              <a:gd name="connsiteY3" fmla="*/ 0 h 3209249"/>
              <a:gd name="connsiteX0" fmla="*/ 1406371 w 3595032"/>
              <a:gd name="connsiteY0" fmla="*/ 0 h 3209249"/>
              <a:gd name="connsiteX1" fmla="*/ 0 w 3595032"/>
              <a:gd name="connsiteY1" fmla="*/ 3209249 h 3209249"/>
              <a:gd name="connsiteX2" fmla="*/ 3595032 w 3595032"/>
              <a:gd name="connsiteY2" fmla="*/ 1215267 h 3209249"/>
              <a:gd name="connsiteX3" fmla="*/ 1406371 w 3595032"/>
              <a:gd name="connsiteY3" fmla="*/ 0 h 3209249"/>
              <a:gd name="connsiteX0" fmla="*/ 1399310 w 3587971"/>
              <a:gd name="connsiteY0" fmla="*/ 0 h 3209249"/>
              <a:gd name="connsiteX1" fmla="*/ 0 w 3587971"/>
              <a:gd name="connsiteY1" fmla="*/ 3209249 h 3209249"/>
              <a:gd name="connsiteX2" fmla="*/ 3587971 w 3587971"/>
              <a:gd name="connsiteY2" fmla="*/ 1215267 h 3209249"/>
              <a:gd name="connsiteX3" fmla="*/ 1399310 w 3587971"/>
              <a:gd name="connsiteY3" fmla="*/ 0 h 3209249"/>
              <a:gd name="connsiteX0" fmla="*/ 1399310 w 3587971"/>
              <a:gd name="connsiteY0" fmla="*/ 0 h 3252111"/>
              <a:gd name="connsiteX1" fmla="*/ 0 w 3587971"/>
              <a:gd name="connsiteY1" fmla="*/ 3252111 h 3252111"/>
              <a:gd name="connsiteX2" fmla="*/ 3587971 w 3587971"/>
              <a:gd name="connsiteY2" fmla="*/ 1258129 h 3252111"/>
              <a:gd name="connsiteX3" fmla="*/ 1399310 w 3587971"/>
              <a:gd name="connsiteY3" fmla="*/ 0 h 3252111"/>
              <a:gd name="connsiteX0" fmla="*/ 1396734 w 3585395"/>
              <a:gd name="connsiteY0" fmla="*/ 0 h 3264990"/>
              <a:gd name="connsiteX1" fmla="*/ 0 w 3585395"/>
              <a:gd name="connsiteY1" fmla="*/ 3264990 h 3264990"/>
              <a:gd name="connsiteX2" fmla="*/ 3585395 w 3585395"/>
              <a:gd name="connsiteY2" fmla="*/ 1258129 h 3264990"/>
              <a:gd name="connsiteX3" fmla="*/ 1396734 w 3585395"/>
              <a:gd name="connsiteY3" fmla="*/ 0 h 3264990"/>
              <a:gd name="connsiteX0" fmla="*/ 1404461 w 3593122"/>
              <a:gd name="connsiteY0" fmla="*/ 0 h 3267566"/>
              <a:gd name="connsiteX1" fmla="*/ 0 w 3593122"/>
              <a:gd name="connsiteY1" fmla="*/ 3267566 h 3267566"/>
              <a:gd name="connsiteX2" fmla="*/ 3593122 w 3593122"/>
              <a:gd name="connsiteY2" fmla="*/ 1258129 h 3267566"/>
              <a:gd name="connsiteX3" fmla="*/ 1404461 w 3593122"/>
              <a:gd name="connsiteY3" fmla="*/ 0 h 326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122" h="3267566">
                <a:moveTo>
                  <a:pt x="1404461" y="0"/>
                </a:moveTo>
                <a:lnTo>
                  <a:pt x="0" y="3267566"/>
                </a:lnTo>
                <a:lnTo>
                  <a:pt x="3593122" y="1258129"/>
                </a:lnTo>
                <a:lnTo>
                  <a:pt x="140446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390330" y="1741468"/>
            <a:ext cx="2199979" cy="3164694"/>
          </a:xfrm>
          <a:custGeom>
            <a:avLst/>
            <a:gdLst>
              <a:gd name="connsiteX0" fmla="*/ 1739462 w 2186152"/>
              <a:gd name="connsiteY0" fmla="*/ 0 h 3095296"/>
              <a:gd name="connsiteX1" fmla="*/ 0 w 2186152"/>
              <a:gd name="connsiteY1" fmla="*/ 1891862 h 3095296"/>
              <a:gd name="connsiteX2" fmla="*/ 2186152 w 2186152"/>
              <a:gd name="connsiteY2" fmla="*/ 3095296 h 3095296"/>
              <a:gd name="connsiteX3" fmla="*/ 1739462 w 2186152"/>
              <a:gd name="connsiteY3" fmla="*/ 0 h 3095296"/>
              <a:gd name="connsiteX0" fmla="*/ 1733563 w 2186152"/>
              <a:gd name="connsiteY0" fmla="*/ 0 h 3112994"/>
              <a:gd name="connsiteX1" fmla="*/ 0 w 2186152"/>
              <a:gd name="connsiteY1" fmla="*/ 1909560 h 3112994"/>
              <a:gd name="connsiteX2" fmla="*/ 2186152 w 2186152"/>
              <a:gd name="connsiteY2" fmla="*/ 3112994 h 3112994"/>
              <a:gd name="connsiteX3" fmla="*/ 1733563 w 2186152"/>
              <a:gd name="connsiteY3" fmla="*/ 0 h 3112994"/>
              <a:gd name="connsiteX0" fmla="*/ 1752613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52613 w 2186152"/>
              <a:gd name="connsiteY3" fmla="*/ 0 h 3108232"/>
              <a:gd name="connsiteX0" fmla="*/ 1738326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38326 w 2186152"/>
              <a:gd name="connsiteY3" fmla="*/ 0 h 3108232"/>
              <a:gd name="connsiteX0" fmla="*/ 1724039 w 2186152"/>
              <a:gd name="connsiteY0" fmla="*/ 0 h 3089182"/>
              <a:gd name="connsiteX1" fmla="*/ 0 w 2186152"/>
              <a:gd name="connsiteY1" fmla="*/ 1885748 h 3089182"/>
              <a:gd name="connsiteX2" fmla="*/ 2186152 w 2186152"/>
              <a:gd name="connsiteY2" fmla="*/ 3089182 h 3089182"/>
              <a:gd name="connsiteX3" fmla="*/ 1724039 w 2186152"/>
              <a:gd name="connsiteY3" fmla="*/ 0 h 3089182"/>
              <a:gd name="connsiteX0" fmla="*/ 1743089 w 2205202"/>
              <a:gd name="connsiteY0" fmla="*/ 0 h 3089182"/>
              <a:gd name="connsiteX1" fmla="*/ 0 w 2205202"/>
              <a:gd name="connsiteY1" fmla="*/ 1861935 h 3089182"/>
              <a:gd name="connsiteX2" fmla="*/ 2205202 w 2205202"/>
              <a:gd name="connsiteY2" fmla="*/ 3089182 h 3089182"/>
              <a:gd name="connsiteX3" fmla="*/ 1743089 w 2205202"/>
              <a:gd name="connsiteY3" fmla="*/ 0 h 3089182"/>
              <a:gd name="connsiteX0" fmla="*/ 1733564 w 2205202"/>
              <a:gd name="connsiteY0" fmla="*/ 0 h 3079657"/>
              <a:gd name="connsiteX1" fmla="*/ 0 w 2205202"/>
              <a:gd name="connsiteY1" fmla="*/ 1852410 h 3079657"/>
              <a:gd name="connsiteX2" fmla="*/ 2205202 w 2205202"/>
              <a:gd name="connsiteY2" fmla="*/ 3079657 h 3079657"/>
              <a:gd name="connsiteX3" fmla="*/ 1733564 w 2205202"/>
              <a:gd name="connsiteY3" fmla="*/ 0 h 3079657"/>
              <a:gd name="connsiteX0" fmla="*/ 1695464 w 2167102"/>
              <a:gd name="connsiteY0" fmla="*/ 0 h 3079657"/>
              <a:gd name="connsiteX1" fmla="*/ 0 w 2167102"/>
              <a:gd name="connsiteY1" fmla="*/ 1871460 h 3079657"/>
              <a:gd name="connsiteX2" fmla="*/ 2167102 w 2167102"/>
              <a:gd name="connsiteY2" fmla="*/ 3079657 h 3079657"/>
              <a:gd name="connsiteX3" fmla="*/ 1695464 w 2167102"/>
              <a:gd name="connsiteY3" fmla="*/ 0 h 3079657"/>
              <a:gd name="connsiteX0" fmla="*/ 1724039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4039 w 2195677"/>
              <a:gd name="connsiteY3" fmla="*/ 0 h 3079657"/>
              <a:gd name="connsiteX0" fmla="*/ 17460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46073 w 2195677"/>
              <a:gd name="connsiteY3" fmla="*/ 0 h 3079657"/>
              <a:gd name="connsiteX0" fmla="*/ 1714323 w 2195677"/>
              <a:gd name="connsiteY0" fmla="*/ 0 h 3098707"/>
              <a:gd name="connsiteX1" fmla="*/ 0 w 2195677"/>
              <a:gd name="connsiteY1" fmla="*/ 1885748 h 3098707"/>
              <a:gd name="connsiteX2" fmla="*/ 2195677 w 2195677"/>
              <a:gd name="connsiteY2" fmla="*/ 3098707 h 3098707"/>
              <a:gd name="connsiteX3" fmla="*/ 1714323 w 2195677"/>
              <a:gd name="connsiteY3" fmla="*/ 0 h 3098707"/>
              <a:gd name="connsiteX0" fmla="*/ 1720673 w 2195677"/>
              <a:gd name="connsiteY0" fmla="*/ 0 h 3092357"/>
              <a:gd name="connsiteX1" fmla="*/ 0 w 2195677"/>
              <a:gd name="connsiteY1" fmla="*/ 1879398 h 3092357"/>
              <a:gd name="connsiteX2" fmla="*/ 2195677 w 2195677"/>
              <a:gd name="connsiteY2" fmla="*/ 3092357 h 3092357"/>
              <a:gd name="connsiteX3" fmla="*/ 1720673 w 2195677"/>
              <a:gd name="connsiteY3" fmla="*/ 0 h 3092357"/>
              <a:gd name="connsiteX0" fmla="*/ 1739723 w 2195677"/>
              <a:gd name="connsiteY0" fmla="*/ 0 h 3086007"/>
              <a:gd name="connsiteX1" fmla="*/ 0 w 2195677"/>
              <a:gd name="connsiteY1" fmla="*/ 1873048 h 3086007"/>
              <a:gd name="connsiteX2" fmla="*/ 2195677 w 2195677"/>
              <a:gd name="connsiteY2" fmla="*/ 3086007 h 3086007"/>
              <a:gd name="connsiteX3" fmla="*/ 1739723 w 2195677"/>
              <a:gd name="connsiteY3" fmla="*/ 0 h 3086007"/>
              <a:gd name="connsiteX0" fmla="*/ 1720673 w 2195677"/>
              <a:gd name="connsiteY0" fmla="*/ 0 h 3155857"/>
              <a:gd name="connsiteX1" fmla="*/ 0 w 2195677"/>
              <a:gd name="connsiteY1" fmla="*/ 1942898 h 3155857"/>
              <a:gd name="connsiteX2" fmla="*/ 2195677 w 2195677"/>
              <a:gd name="connsiteY2" fmla="*/ 3155857 h 3155857"/>
              <a:gd name="connsiteX3" fmla="*/ 1720673 w 2195677"/>
              <a:gd name="connsiteY3" fmla="*/ 0 h 3155857"/>
              <a:gd name="connsiteX0" fmla="*/ 17206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0673 w 2195677"/>
              <a:gd name="connsiteY3" fmla="*/ 0 h 3079657"/>
              <a:gd name="connsiteX0" fmla="*/ 1720673 w 2195677"/>
              <a:gd name="connsiteY0" fmla="*/ 0 h 3149507"/>
              <a:gd name="connsiteX1" fmla="*/ 0 w 2195677"/>
              <a:gd name="connsiteY1" fmla="*/ 1936548 h 3149507"/>
              <a:gd name="connsiteX2" fmla="*/ 2195677 w 2195677"/>
              <a:gd name="connsiteY2" fmla="*/ 3149507 h 3149507"/>
              <a:gd name="connsiteX3" fmla="*/ 1720673 w 219567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24975 w 2199979"/>
              <a:gd name="connsiteY0" fmla="*/ 0 h 3149507"/>
              <a:gd name="connsiteX1" fmla="*/ 0 w 2199979"/>
              <a:gd name="connsiteY1" fmla="*/ 1921800 h 3149507"/>
              <a:gd name="connsiteX2" fmla="*/ 2199979 w 2199979"/>
              <a:gd name="connsiteY2" fmla="*/ 3149507 h 3149507"/>
              <a:gd name="connsiteX3" fmla="*/ 1724975 w 2199979"/>
              <a:gd name="connsiteY3" fmla="*/ 0 h 3149507"/>
              <a:gd name="connsiteX0" fmla="*/ 1722399 w 2199979"/>
              <a:gd name="connsiteY0" fmla="*/ 0 h 3072234"/>
              <a:gd name="connsiteX1" fmla="*/ 0 w 2199979"/>
              <a:gd name="connsiteY1" fmla="*/ 1844527 h 3072234"/>
              <a:gd name="connsiteX2" fmla="*/ 2199979 w 2199979"/>
              <a:gd name="connsiteY2" fmla="*/ 3072234 h 3072234"/>
              <a:gd name="connsiteX3" fmla="*/ 1722399 w 2199979"/>
              <a:gd name="connsiteY3" fmla="*/ 0 h 3072234"/>
              <a:gd name="connsiteX0" fmla="*/ 1722399 w 2199979"/>
              <a:gd name="connsiteY0" fmla="*/ 0 h 3123750"/>
              <a:gd name="connsiteX1" fmla="*/ 0 w 2199979"/>
              <a:gd name="connsiteY1" fmla="*/ 1896043 h 3123750"/>
              <a:gd name="connsiteX2" fmla="*/ 2199979 w 2199979"/>
              <a:gd name="connsiteY2" fmla="*/ 3123750 h 3123750"/>
              <a:gd name="connsiteX3" fmla="*/ 1722399 w 2199979"/>
              <a:gd name="connsiteY3" fmla="*/ 0 h 3123750"/>
              <a:gd name="connsiteX0" fmla="*/ 1736047 w 2199979"/>
              <a:gd name="connsiteY0" fmla="*/ 0 h 3164694"/>
              <a:gd name="connsiteX1" fmla="*/ 0 w 2199979"/>
              <a:gd name="connsiteY1" fmla="*/ 1936987 h 3164694"/>
              <a:gd name="connsiteX2" fmla="*/ 2199979 w 2199979"/>
              <a:gd name="connsiteY2" fmla="*/ 3164694 h 3164694"/>
              <a:gd name="connsiteX3" fmla="*/ 1736047 w 2199979"/>
              <a:gd name="connsiteY3" fmla="*/ 0 h 31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79" h="3164694">
                <a:moveTo>
                  <a:pt x="1736047" y="0"/>
                </a:moveTo>
                <a:lnTo>
                  <a:pt x="0" y="1936987"/>
                </a:lnTo>
                <a:lnTo>
                  <a:pt x="2199979" y="3164694"/>
                </a:lnTo>
                <a:lnTo>
                  <a:pt x="1736047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375805" y="1"/>
            <a:ext cx="4644129" cy="1222744"/>
          </a:xfrm>
          <a:custGeom>
            <a:avLst/>
            <a:gdLst>
              <a:gd name="connsiteX0" fmla="*/ 0 w 4550735"/>
              <a:gd name="connsiteY0" fmla="*/ 0 h 1222745"/>
              <a:gd name="connsiteX1" fmla="*/ 1222744 w 4550735"/>
              <a:gd name="connsiteY1" fmla="*/ 1222745 h 1222745"/>
              <a:gd name="connsiteX2" fmla="*/ 4550735 w 4550735"/>
              <a:gd name="connsiteY2" fmla="*/ 10633 h 1222745"/>
              <a:gd name="connsiteX3" fmla="*/ 0 w 4550735"/>
              <a:gd name="connsiteY3" fmla="*/ 0 h 1222745"/>
              <a:gd name="connsiteX0" fmla="*/ 0 w 4582633"/>
              <a:gd name="connsiteY0" fmla="*/ 10633 h 1212112"/>
              <a:gd name="connsiteX1" fmla="*/ 1254642 w 4582633"/>
              <a:gd name="connsiteY1" fmla="*/ 1212112 h 1212112"/>
              <a:gd name="connsiteX2" fmla="*/ 4582633 w 4582633"/>
              <a:gd name="connsiteY2" fmla="*/ 0 h 1212112"/>
              <a:gd name="connsiteX3" fmla="*/ 0 w 4582633"/>
              <a:gd name="connsiteY3" fmla="*/ 10633 h 1212112"/>
              <a:gd name="connsiteX0" fmla="*/ 0 w 4566685"/>
              <a:gd name="connsiteY0" fmla="*/ 0 h 1228061"/>
              <a:gd name="connsiteX1" fmla="*/ 1238694 w 4566685"/>
              <a:gd name="connsiteY1" fmla="*/ 1228061 h 1228061"/>
              <a:gd name="connsiteX2" fmla="*/ 4566685 w 4566685"/>
              <a:gd name="connsiteY2" fmla="*/ 15949 h 1228061"/>
              <a:gd name="connsiteX3" fmla="*/ 0 w 4566685"/>
              <a:gd name="connsiteY3" fmla="*/ 0 h 1228061"/>
              <a:gd name="connsiteX0" fmla="*/ 0 w 4566685"/>
              <a:gd name="connsiteY0" fmla="*/ 0 h 1217428"/>
              <a:gd name="connsiteX1" fmla="*/ 1238694 w 4566685"/>
              <a:gd name="connsiteY1" fmla="*/ 1217428 h 1217428"/>
              <a:gd name="connsiteX2" fmla="*/ 4566685 w 4566685"/>
              <a:gd name="connsiteY2" fmla="*/ 5316 h 1217428"/>
              <a:gd name="connsiteX3" fmla="*/ 0 w 4566685"/>
              <a:gd name="connsiteY3" fmla="*/ 0 h 1217428"/>
              <a:gd name="connsiteX0" fmla="*/ 0 w 4614532"/>
              <a:gd name="connsiteY0" fmla="*/ 0 h 1217428"/>
              <a:gd name="connsiteX1" fmla="*/ 1238694 w 4614532"/>
              <a:gd name="connsiteY1" fmla="*/ 1217428 h 1217428"/>
              <a:gd name="connsiteX2" fmla="*/ 4614532 w 4614532"/>
              <a:gd name="connsiteY2" fmla="*/ 5316 h 1217428"/>
              <a:gd name="connsiteX3" fmla="*/ 0 w 4614532"/>
              <a:gd name="connsiteY3" fmla="*/ 0 h 1217428"/>
              <a:gd name="connsiteX0" fmla="*/ 0 w 4614532"/>
              <a:gd name="connsiteY0" fmla="*/ 0 h 1228060"/>
              <a:gd name="connsiteX1" fmla="*/ 1286541 w 4614532"/>
              <a:gd name="connsiteY1" fmla="*/ 1228060 h 1228060"/>
              <a:gd name="connsiteX2" fmla="*/ 4614532 w 4614532"/>
              <a:gd name="connsiteY2" fmla="*/ 5316 h 1228060"/>
              <a:gd name="connsiteX3" fmla="*/ 0 w 4614532"/>
              <a:gd name="connsiteY3" fmla="*/ 0 h 1228060"/>
              <a:gd name="connsiteX0" fmla="*/ 0 w 4614532"/>
              <a:gd name="connsiteY0" fmla="*/ 10633 h 1222744"/>
              <a:gd name="connsiteX1" fmla="*/ 1286541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10633 h 1201479"/>
              <a:gd name="connsiteX1" fmla="*/ 1238695 w 4614532"/>
              <a:gd name="connsiteY1" fmla="*/ 1201479 h 1201479"/>
              <a:gd name="connsiteX2" fmla="*/ 4614532 w 4614532"/>
              <a:gd name="connsiteY2" fmla="*/ 0 h 1201479"/>
              <a:gd name="connsiteX3" fmla="*/ 0 w 4614532"/>
              <a:gd name="connsiteY3" fmla="*/ 10633 h 1201479"/>
              <a:gd name="connsiteX0" fmla="*/ 0 w 4614532"/>
              <a:gd name="connsiteY0" fmla="*/ 10633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0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0 h 1222744"/>
              <a:gd name="connsiteX0" fmla="*/ 0 w 4630481"/>
              <a:gd name="connsiteY0" fmla="*/ 0 h 1222744"/>
              <a:gd name="connsiteX1" fmla="*/ 1249328 w 4630481"/>
              <a:gd name="connsiteY1" fmla="*/ 1222744 h 1222744"/>
              <a:gd name="connsiteX2" fmla="*/ 4630481 w 4630481"/>
              <a:gd name="connsiteY2" fmla="*/ 0 h 1222744"/>
              <a:gd name="connsiteX3" fmla="*/ 0 w 4630481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0 h 1222744"/>
              <a:gd name="connsiteX3" fmla="*/ 0 w 4671425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614149 h 1222744"/>
              <a:gd name="connsiteX3" fmla="*/ 0 w 4671425"/>
              <a:gd name="connsiteY3" fmla="*/ 0 h 1222744"/>
              <a:gd name="connsiteX0" fmla="*/ 0 w 4657777"/>
              <a:gd name="connsiteY0" fmla="*/ 13648 h 1236392"/>
              <a:gd name="connsiteX1" fmla="*/ 1290272 w 4657777"/>
              <a:gd name="connsiteY1" fmla="*/ 1236392 h 1236392"/>
              <a:gd name="connsiteX2" fmla="*/ 4657777 w 4657777"/>
              <a:gd name="connsiteY2" fmla="*/ 0 h 1236392"/>
              <a:gd name="connsiteX3" fmla="*/ 0 w 4657777"/>
              <a:gd name="connsiteY3" fmla="*/ 13648 h 1236392"/>
              <a:gd name="connsiteX0" fmla="*/ 0 w 4644129"/>
              <a:gd name="connsiteY0" fmla="*/ 0 h 1222744"/>
              <a:gd name="connsiteX1" fmla="*/ 1290272 w 4644129"/>
              <a:gd name="connsiteY1" fmla="*/ 1222744 h 1222744"/>
              <a:gd name="connsiteX2" fmla="*/ 4644129 w 4644129"/>
              <a:gd name="connsiteY2" fmla="*/ 0 h 1222744"/>
              <a:gd name="connsiteX3" fmla="*/ 0 w 4644129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129" h="1222744">
                <a:moveTo>
                  <a:pt x="0" y="0"/>
                </a:moveTo>
                <a:lnTo>
                  <a:pt x="1290272" y="1222744"/>
                </a:lnTo>
                <a:lnTo>
                  <a:pt x="464412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052439" y="2989173"/>
            <a:ext cx="3708351" cy="2971471"/>
          </a:xfrm>
          <a:custGeom>
            <a:avLst/>
            <a:gdLst>
              <a:gd name="connsiteX0" fmla="*/ 2291255 w 3641834"/>
              <a:gd name="connsiteY0" fmla="*/ 0 h 2958662"/>
              <a:gd name="connsiteX1" fmla="*/ 3641834 w 3641834"/>
              <a:gd name="connsiteY1" fmla="*/ 1692165 h 2958662"/>
              <a:gd name="connsiteX2" fmla="*/ 0 w 3641834"/>
              <a:gd name="connsiteY2" fmla="*/ 2958662 h 2958662"/>
              <a:gd name="connsiteX3" fmla="*/ 2291255 w 3641834"/>
              <a:gd name="connsiteY3" fmla="*/ 0 h 2958662"/>
              <a:gd name="connsiteX0" fmla="*/ 2291255 w 3641834"/>
              <a:gd name="connsiteY0" fmla="*/ 0 h 2963917"/>
              <a:gd name="connsiteX1" fmla="*/ 3641834 w 3641834"/>
              <a:gd name="connsiteY1" fmla="*/ 1697420 h 2963917"/>
              <a:gd name="connsiteX2" fmla="*/ 0 w 3641834"/>
              <a:gd name="connsiteY2" fmla="*/ 2963917 h 2963917"/>
              <a:gd name="connsiteX3" fmla="*/ 2291255 w 3641834"/>
              <a:gd name="connsiteY3" fmla="*/ 0 h 2963917"/>
              <a:gd name="connsiteX0" fmla="*/ 2301765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301765 w 3641834"/>
              <a:gd name="connsiteY3" fmla="*/ 0 h 2948152"/>
              <a:gd name="connsiteX0" fmla="*/ 2293452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293452 w 3641834"/>
              <a:gd name="connsiteY3" fmla="*/ 0 h 2948152"/>
              <a:gd name="connsiteX0" fmla="*/ 2305379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305379 w 3653761"/>
              <a:gd name="connsiteY3" fmla="*/ 0 h 2944176"/>
              <a:gd name="connsiteX0" fmla="*/ 2291731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291731 w 3653761"/>
              <a:gd name="connsiteY3" fmla="*/ 0 h 2944176"/>
              <a:gd name="connsiteX0" fmla="*/ 2305378 w 3653761"/>
              <a:gd name="connsiteY0" fmla="*/ 0 h 2971471"/>
              <a:gd name="connsiteX1" fmla="*/ 3653761 w 3653761"/>
              <a:gd name="connsiteY1" fmla="*/ 1708950 h 2971471"/>
              <a:gd name="connsiteX2" fmla="*/ 0 w 3653761"/>
              <a:gd name="connsiteY2" fmla="*/ 2971471 h 2971471"/>
              <a:gd name="connsiteX3" fmla="*/ 2305378 w 3653761"/>
              <a:gd name="connsiteY3" fmla="*/ 0 h 2971471"/>
              <a:gd name="connsiteX0" fmla="*/ 2305378 w 3694704"/>
              <a:gd name="connsiteY0" fmla="*/ 0 h 2971471"/>
              <a:gd name="connsiteX1" fmla="*/ 3694704 w 3694704"/>
              <a:gd name="connsiteY1" fmla="*/ 1722598 h 2971471"/>
              <a:gd name="connsiteX2" fmla="*/ 0 w 3694704"/>
              <a:gd name="connsiteY2" fmla="*/ 2971471 h 2971471"/>
              <a:gd name="connsiteX3" fmla="*/ 2305378 w 3694704"/>
              <a:gd name="connsiteY3" fmla="*/ 0 h 2971471"/>
              <a:gd name="connsiteX0" fmla="*/ 2319025 w 3708351"/>
              <a:gd name="connsiteY0" fmla="*/ 0 h 2971471"/>
              <a:gd name="connsiteX1" fmla="*/ 3708351 w 3708351"/>
              <a:gd name="connsiteY1" fmla="*/ 1722598 h 2971471"/>
              <a:gd name="connsiteX2" fmla="*/ 0 w 3708351"/>
              <a:gd name="connsiteY2" fmla="*/ 2971471 h 2971471"/>
              <a:gd name="connsiteX3" fmla="*/ 2319025 w 3708351"/>
              <a:gd name="connsiteY3" fmla="*/ 0 h 2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51" h="2971471">
                <a:moveTo>
                  <a:pt x="2319025" y="0"/>
                </a:moveTo>
                <a:lnTo>
                  <a:pt x="3708351" y="1722598"/>
                </a:lnTo>
                <a:lnTo>
                  <a:pt x="0" y="2971471"/>
                </a:lnTo>
                <a:lnTo>
                  <a:pt x="23190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-3085" y="-4317"/>
            <a:ext cx="3366670" cy="1808791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346198"/>
              <a:gd name="connsiteY0" fmla="*/ 0 h 1771137"/>
              <a:gd name="connsiteX1" fmla="*/ 3346198 w 3346198"/>
              <a:gd name="connsiteY1" fmla="*/ 3282 h 1771137"/>
              <a:gd name="connsiteX2" fmla="*/ 3153403 w 3346198"/>
              <a:gd name="connsiteY2" fmla="*/ 1771137 h 1771137"/>
              <a:gd name="connsiteX3" fmla="*/ 0 w 3346198"/>
              <a:gd name="connsiteY3" fmla="*/ 0 h 1771137"/>
              <a:gd name="connsiteX0" fmla="*/ 0 w 3346198"/>
              <a:gd name="connsiteY0" fmla="*/ 0 h 1766374"/>
              <a:gd name="connsiteX1" fmla="*/ 3346198 w 3346198"/>
              <a:gd name="connsiteY1" fmla="*/ 3282 h 1766374"/>
              <a:gd name="connsiteX2" fmla="*/ 3110540 w 3346198"/>
              <a:gd name="connsiteY2" fmla="*/ 1766374 h 1766374"/>
              <a:gd name="connsiteX3" fmla="*/ 0 w 3346198"/>
              <a:gd name="connsiteY3" fmla="*/ 0 h 1766374"/>
              <a:gd name="connsiteX0" fmla="*/ 0 w 3346198"/>
              <a:gd name="connsiteY0" fmla="*/ 0 h 1780662"/>
              <a:gd name="connsiteX1" fmla="*/ 3346198 w 3346198"/>
              <a:gd name="connsiteY1" fmla="*/ 3282 h 1780662"/>
              <a:gd name="connsiteX2" fmla="*/ 3091490 w 3346198"/>
              <a:gd name="connsiteY2" fmla="*/ 1780662 h 1780662"/>
              <a:gd name="connsiteX3" fmla="*/ 0 w 3346198"/>
              <a:gd name="connsiteY3" fmla="*/ 0 h 1780662"/>
              <a:gd name="connsiteX0" fmla="*/ 0 w 3346198"/>
              <a:gd name="connsiteY0" fmla="*/ 0 h 1804474"/>
              <a:gd name="connsiteX1" fmla="*/ 3346198 w 3346198"/>
              <a:gd name="connsiteY1" fmla="*/ 3282 h 1804474"/>
              <a:gd name="connsiteX2" fmla="*/ 3115303 w 3346198"/>
              <a:gd name="connsiteY2" fmla="*/ 1804474 h 1804474"/>
              <a:gd name="connsiteX3" fmla="*/ 0 w 3346198"/>
              <a:gd name="connsiteY3" fmla="*/ 0 h 1804474"/>
              <a:gd name="connsiteX0" fmla="*/ 0 w 3346198"/>
              <a:gd name="connsiteY0" fmla="*/ 10366 h 1801192"/>
              <a:gd name="connsiteX1" fmla="*/ 3346198 w 3346198"/>
              <a:gd name="connsiteY1" fmla="*/ 0 h 1801192"/>
              <a:gd name="connsiteX2" fmla="*/ 3115303 w 3346198"/>
              <a:gd name="connsiteY2" fmla="*/ 1801192 h 1801192"/>
              <a:gd name="connsiteX3" fmla="*/ 0 w 3346198"/>
              <a:gd name="connsiteY3" fmla="*/ 10366 h 1801192"/>
              <a:gd name="connsiteX0" fmla="*/ 0 w 3366670"/>
              <a:gd name="connsiteY0" fmla="*/ 0 h 1818122"/>
              <a:gd name="connsiteX1" fmla="*/ 3366670 w 3366670"/>
              <a:gd name="connsiteY1" fmla="*/ 16930 h 1818122"/>
              <a:gd name="connsiteX2" fmla="*/ 3135775 w 3366670"/>
              <a:gd name="connsiteY2" fmla="*/ 1818122 h 1818122"/>
              <a:gd name="connsiteX3" fmla="*/ 0 w 3366670"/>
              <a:gd name="connsiteY3" fmla="*/ 0 h 1818122"/>
              <a:gd name="connsiteX0" fmla="*/ 0 w 3363258"/>
              <a:gd name="connsiteY0" fmla="*/ 0 h 1811298"/>
              <a:gd name="connsiteX1" fmla="*/ 3363258 w 3363258"/>
              <a:gd name="connsiteY1" fmla="*/ 10106 h 1811298"/>
              <a:gd name="connsiteX2" fmla="*/ 3132363 w 3363258"/>
              <a:gd name="connsiteY2" fmla="*/ 1811298 h 1811298"/>
              <a:gd name="connsiteX3" fmla="*/ 0 w 3363258"/>
              <a:gd name="connsiteY3" fmla="*/ 0 h 1811298"/>
              <a:gd name="connsiteX0" fmla="*/ 0 w 3363258"/>
              <a:gd name="connsiteY0" fmla="*/ 0 h 1807886"/>
              <a:gd name="connsiteX1" fmla="*/ 3363258 w 3363258"/>
              <a:gd name="connsiteY1" fmla="*/ 6694 h 1807886"/>
              <a:gd name="connsiteX2" fmla="*/ 3132363 w 3363258"/>
              <a:gd name="connsiteY2" fmla="*/ 1807886 h 1807886"/>
              <a:gd name="connsiteX3" fmla="*/ 0 w 3363258"/>
              <a:gd name="connsiteY3" fmla="*/ 0 h 1807886"/>
              <a:gd name="connsiteX0" fmla="*/ 0 w 3363258"/>
              <a:gd name="connsiteY0" fmla="*/ 3542 h 1801192"/>
              <a:gd name="connsiteX1" fmla="*/ 3363258 w 3363258"/>
              <a:gd name="connsiteY1" fmla="*/ 0 h 1801192"/>
              <a:gd name="connsiteX2" fmla="*/ 3132363 w 3363258"/>
              <a:gd name="connsiteY2" fmla="*/ 1801192 h 1801192"/>
              <a:gd name="connsiteX3" fmla="*/ 0 w 3363258"/>
              <a:gd name="connsiteY3" fmla="*/ 3542 h 1801192"/>
              <a:gd name="connsiteX0" fmla="*/ 0 w 3366670"/>
              <a:gd name="connsiteY0" fmla="*/ 0 h 1804474"/>
              <a:gd name="connsiteX1" fmla="*/ 3366670 w 3366670"/>
              <a:gd name="connsiteY1" fmla="*/ 3282 h 1804474"/>
              <a:gd name="connsiteX2" fmla="*/ 3135775 w 3366670"/>
              <a:gd name="connsiteY2" fmla="*/ 1804474 h 1804474"/>
              <a:gd name="connsiteX3" fmla="*/ 0 w 3366670"/>
              <a:gd name="connsiteY3" fmla="*/ 0 h 180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670" h="1804474">
                <a:moveTo>
                  <a:pt x="0" y="0"/>
                </a:moveTo>
                <a:lnTo>
                  <a:pt x="3366670" y="3282"/>
                </a:lnTo>
                <a:lnTo>
                  <a:pt x="3135775" y="18044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111696" y="1778988"/>
            <a:ext cx="3269644" cy="3085357"/>
          </a:xfrm>
          <a:custGeom>
            <a:avLst/>
            <a:gdLst>
              <a:gd name="connsiteX0" fmla="*/ 0 w 3237186"/>
              <a:gd name="connsiteY0" fmla="*/ 0 h 3095296"/>
              <a:gd name="connsiteX1" fmla="*/ 441434 w 3237186"/>
              <a:gd name="connsiteY1" fmla="*/ 3095296 h 3095296"/>
              <a:gd name="connsiteX2" fmla="*/ 3237186 w 3237186"/>
              <a:gd name="connsiteY2" fmla="*/ 1255986 h 3095296"/>
              <a:gd name="connsiteX3" fmla="*/ 0 w 3237186"/>
              <a:gd name="connsiteY3" fmla="*/ 0 h 3095296"/>
              <a:gd name="connsiteX0" fmla="*/ 0 w 3237186"/>
              <a:gd name="connsiteY0" fmla="*/ 0 h 3109584"/>
              <a:gd name="connsiteX1" fmla="*/ 441434 w 3237186"/>
              <a:gd name="connsiteY1" fmla="*/ 3109584 h 3109584"/>
              <a:gd name="connsiteX2" fmla="*/ 3237186 w 3237186"/>
              <a:gd name="connsiteY2" fmla="*/ 1270274 h 3109584"/>
              <a:gd name="connsiteX3" fmla="*/ 0 w 3237186"/>
              <a:gd name="connsiteY3" fmla="*/ 0 h 3109584"/>
              <a:gd name="connsiteX0" fmla="*/ 0 w 3237186"/>
              <a:gd name="connsiteY0" fmla="*/ 0 h 3085764"/>
              <a:gd name="connsiteX1" fmla="*/ 441434 w 3237186"/>
              <a:gd name="connsiteY1" fmla="*/ 3085764 h 3085764"/>
              <a:gd name="connsiteX2" fmla="*/ 3237186 w 3237186"/>
              <a:gd name="connsiteY2" fmla="*/ 1246454 h 3085764"/>
              <a:gd name="connsiteX3" fmla="*/ 0 w 3237186"/>
              <a:gd name="connsiteY3" fmla="*/ 0 h 3085764"/>
              <a:gd name="connsiteX0" fmla="*/ 0 w 3255520"/>
              <a:gd name="connsiteY0" fmla="*/ 0 h 3085764"/>
              <a:gd name="connsiteX1" fmla="*/ 441434 w 3255520"/>
              <a:gd name="connsiteY1" fmla="*/ 3085764 h 3085764"/>
              <a:gd name="connsiteX2" fmla="*/ 3255520 w 3255520"/>
              <a:gd name="connsiteY2" fmla="*/ 1239108 h 3085764"/>
              <a:gd name="connsiteX3" fmla="*/ 0 w 3255520"/>
              <a:gd name="connsiteY3" fmla="*/ 0 h 3085764"/>
              <a:gd name="connsiteX0" fmla="*/ 0 w 3255520"/>
              <a:gd name="connsiteY0" fmla="*/ 0 h 3088940"/>
              <a:gd name="connsiteX1" fmla="*/ 460457 w 3255520"/>
              <a:gd name="connsiteY1" fmla="*/ 3088940 h 3088940"/>
              <a:gd name="connsiteX2" fmla="*/ 3255520 w 3255520"/>
              <a:gd name="connsiteY2" fmla="*/ 1239108 h 3088940"/>
              <a:gd name="connsiteX3" fmla="*/ 0 w 3255520"/>
              <a:gd name="connsiteY3" fmla="*/ 0 h 3088940"/>
              <a:gd name="connsiteX0" fmla="*/ 0 w 3262334"/>
              <a:gd name="connsiteY0" fmla="*/ 0 h 3088940"/>
              <a:gd name="connsiteX1" fmla="*/ 460457 w 3262334"/>
              <a:gd name="connsiteY1" fmla="*/ 3088940 h 3088940"/>
              <a:gd name="connsiteX2" fmla="*/ 3262334 w 3262334"/>
              <a:gd name="connsiteY2" fmla="*/ 1239108 h 3088940"/>
              <a:gd name="connsiteX3" fmla="*/ 0 w 3262334"/>
              <a:gd name="connsiteY3" fmla="*/ 0 h 3088940"/>
              <a:gd name="connsiteX0" fmla="*/ 0 w 3264905"/>
              <a:gd name="connsiteY0" fmla="*/ 0 h 3086363"/>
              <a:gd name="connsiteX1" fmla="*/ 463028 w 3264905"/>
              <a:gd name="connsiteY1" fmla="*/ 3086363 h 3086363"/>
              <a:gd name="connsiteX2" fmla="*/ 3264905 w 3264905"/>
              <a:gd name="connsiteY2" fmla="*/ 1236531 h 3086363"/>
              <a:gd name="connsiteX3" fmla="*/ 0 w 3264905"/>
              <a:gd name="connsiteY3" fmla="*/ 0 h 308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905" h="3086363">
                <a:moveTo>
                  <a:pt x="0" y="0"/>
                </a:moveTo>
                <a:lnTo>
                  <a:pt x="463028" y="3086363"/>
                </a:lnTo>
                <a:lnTo>
                  <a:pt x="3264905" y="12365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713406" y="2411362"/>
            <a:ext cx="1983659" cy="4457360"/>
          </a:xfrm>
          <a:custGeom>
            <a:avLst/>
            <a:gdLst>
              <a:gd name="connsiteX0" fmla="*/ 1983659 w 1983659"/>
              <a:gd name="connsiteY0" fmla="*/ 0 h 4431891"/>
              <a:gd name="connsiteX1" fmla="*/ 1032388 w 1983659"/>
              <a:gd name="connsiteY1" fmla="*/ 4431891 h 4431891"/>
              <a:gd name="connsiteX2" fmla="*/ 0 w 1983659"/>
              <a:gd name="connsiteY2" fmla="*/ 2286000 h 4431891"/>
              <a:gd name="connsiteX3" fmla="*/ 1983659 w 1983659"/>
              <a:gd name="connsiteY3" fmla="*/ 0 h 4431891"/>
              <a:gd name="connsiteX0" fmla="*/ 1983659 w 1983659"/>
              <a:gd name="connsiteY0" fmla="*/ 0 h 4439842"/>
              <a:gd name="connsiteX1" fmla="*/ 1000583 w 1983659"/>
              <a:gd name="connsiteY1" fmla="*/ 4439842 h 4439842"/>
              <a:gd name="connsiteX2" fmla="*/ 0 w 1983659"/>
              <a:gd name="connsiteY2" fmla="*/ 2286000 h 4439842"/>
              <a:gd name="connsiteX3" fmla="*/ 1983659 w 1983659"/>
              <a:gd name="connsiteY3" fmla="*/ 0 h 4439842"/>
              <a:gd name="connsiteX0" fmla="*/ 1983659 w 1983659"/>
              <a:gd name="connsiteY0" fmla="*/ 0 h 4447794"/>
              <a:gd name="connsiteX1" fmla="*/ 1000583 w 1983659"/>
              <a:gd name="connsiteY1" fmla="*/ 4447794 h 4447794"/>
              <a:gd name="connsiteX2" fmla="*/ 0 w 1983659"/>
              <a:gd name="connsiteY2" fmla="*/ 2286000 h 4447794"/>
              <a:gd name="connsiteX3" fmla="*/ 1983659 w 1983659"/>
              <a:gd name="connsiteY3" fmla="*/ 0 h 4447794"/>
              <a:gd name="connsiteX0" fmla="*/ 1983659 w 1983659"/>
              <a:gd name="connsiteY0" fmla="*/ 0 h 4471648"/>
              <a:gd name="connsiteX1" fmla="*/ 1000583 w 1983659"/>
              <a:gd name="connsiteY1" fmla="*/ 4471648 h 4471648"/>
              <a:gd name="connsiteX2" fmla="*/ 0 w 1983659"/>
              <a:gd name="connsiteY2" fmla="*/ 2286000 h 4471648"/>
              <a:gd name="connsiteX3" fmla="*/ 1983659 w 1983659"/>
              <a:gd name="connsiteY3" fmla="*/ 0 h 4471648"/>
              <a:gd name="connsiteX0" fmla="*/ 1983659 w 1983659"/>
              <a:gd name="connsiteY0" fmla="*/ 0 h 4457360"/>
              <a:gd name="connsiteX1" fmla="*/ 995820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  <a:gd name="connsiteX0" fmla="*/ 1983659 w 1983659"/>
              <a:gd name="connsiteY0" fmla="*/ 0 h 4457360"/>
              <a:gd name="connsiteX1" fmla="*/ 991058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59" h="4457360">
                <a:moveTo>
                  <a:pt x="1983659" y="0"/>
                </a:moveTo>
                <a:lnTo>
                  <a:pt x="991058" y="4457360"/>
                </a:lnTo>
                <a:lnTo>
                  <a:pt x="0" y="2286000"/>
                </a:lnTo>
                <a:lnTo>
                  <a:pt x="198365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3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41757" y="1209676"/>
            <a:ext cx="3359456" cy="1822946"/>
          </a:xfrm>
          <a:custGeom>
            <a:avLst/>
            <a:gdLst>
              <a:gd name="connsiteX0" fmla="*/ 1271587 w 3305175"/>
              <a:gd name="connsiteY0" fmla="*/ 0 h 1809750"/>
              <a:gd name="connsiteX1" fmla="*/ 3305175 w 3305175"/>
              <a:gd name="connsiteY1" fmla="*/ 1233487 h 1809750"/>
              <a:gd name="connsiteX2" fmla="*/ 0 w 3305175"/>
              <a:gd name="connsiteY2" fmla="*/ 1809750 h 1809750"/>
              <a:gd name="connsiteX3" fmla="*/ 1271587 w 3305175"/>
              <a:gd name="connsiteY3" fmla="*/ 0 h 1809750"/>
              <a:gd name="connsiteX0" fmla="*/ 1281112 w 3314700"/>
              <a:gd name="connsiteY0" fmla="*/ 0 h 1828800"/>
              <a:gd name="connsiteX1" fmla="*/ 3314700 w 3314700"/>
              <a:gd name="connsiteY1" fmla="*/ 1233487 h 1828800"/>
              <a:gd name="connsiteX2" fmla="*/ 0 w 3314700"/>
              <a:gd name="connsiteY2" fmla="*/ 1828800 h 1828800"/>
              <a:gd name="connsiteX3" fmla="*/ 1281112 w 3314700"/>
              <a:gd name="connsiteY3" fmla="*/ 0 h 1828800"/>
              <a:gd name="connsiteX0" fmla="*/ 1300162 w 3333750"/>
              <a:gd name="connsiteY0" fmla="*/ 0 h 1824037"/>
              <a:gd name="connsiteX1" fmla="*/ 3333750 w 3333750"/>
              <a:gd name="connsiteY1" fmla="*/ 1233487 h 1824037"/>
              <a:gd name="connsiteX2" fmla="*/ 0 w 3333750"/>
              <a:gd name="connsiteY2" fmla="*/ 1824037 h 1824037"/>
              <a:gd name="connsiteX3" fmla="*/ 1300162 w 3333750"/>
              <a:gd name="connsiteY3" fmla="*/ 0 h 1824037"/>
              <a:gd name="connsiteX0" fmla="*/ 1314449 w 3333750"/>
              <a:gd name="connsiteY0" fmla="*/ 0 h 1381124"/>
              <a:gd name="connsiteX1" fmla="*/ 3333750 w 3333750"/>
              <a:gd name="connsiteY1" fmla="*/ 790574 h 1381124"/>
              <a:gd name="connsiteX2" fmla="*/ 0 w 3333750"/>
              <a:gd name="connsiteY2" fmla="*/ 1381124 h 1381124"/>
              <a:gd name="connsiteX3" fmla="*/ 1314449 w 3333750"/>
              <a:gd name="connsiteY3" fmla="*/ 0 h 138112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456" h="1822946">
                <a:moveTo>
                  <a:pt x="1325868" y="0"/>
                </a:moveTo>
                <a:lnTo>
                  <a:pt x="3359456" y="1228724"/>
                </a:lnTo>
                <a:lnTo>
                  <a:pt x="0" y="1822946"/>
                </a:lnTo>
                <a:lnTo>
                  <a:pt x="1325868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6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-227" y="-2"/>
            <a:ext cx="1040749" cy="6862615"/>
          </a:xfrm>
          <a:custGeom>
            <a:avLst/>
            <a:gdLst>
              <a:gd name="connsiteX0" fmla="*/ 0 w 1076445"/>
              <a:gd name="connsiteY0" fmla="*/ 0 h 6817489"/>
              <a:gd name="connsiteX1" fmla="*/ 1076445 w 1076445"/>
              <a:gd name="connsiteY1" fmla="*/ 1805651 h 6817489"/>
              <a:gd name="connsiteX2" fmla="*/ 11574 w 1076445"/>
              <a:gd name="connsiteY2" fmla="*/ 6817489 h 6817489"/>
              <a:gd name="connsiteX3" fmla="*/ 0 w 1076445"/>
              <a:gd name="connsiteY3" fmla="*/ 0 h 6817489"/>
              <a:gd name="connsiteX0" fmla="*/ 0 w 873245"/>
              <a:gd name="connsiteY0" fmla="*/ 0 h 6817489"/>
              <a:gd name="connsiteX1" fmla="*/ 873245 w 873245"/>
              <a:gd name="connsiteY1" fmla="*/ 1764376 h 6817489"/>
              <a:gd name="connsiteX2" fmla="*/ 11574 w 873245"/>
              <a:gd name="connsiteY2" fmla="*/ 6817489 h 6817489"/>
              <a:gd name="connsiteX3" fmla="*/ 0 w 873245"/>
              <a:gd name="connsiteY3" fmla="*/ 0 h 6817489"/>
              <a:gd name="connsiteX0" fmla="*/ 0 w 1047870"/>
              <a:gd name="connsiteY0" fmla="*/ 0 h 6817489"/>
              <a:gd name="connsiteX1" fmla="*/ 1047870 w 1047870"/>
              <a:gd name="connsiteY1" fmla="*/ 1770726 h 6817489"/>
              <a:gd name="connsiteX2" fmla="*/ 11574 w 1047870"/>
              <a:gd name="connsiteY2" fmla="*/ 6817489 h 6817489"/>
              <a:gd name="connsiteX3" fmla="*/ 0 w 1047870"/>
              <a:gd name="connsiteY3" fmla="*/ 0 h 6817489"/>
              <a:gd name="connsiteX0" fmla="*/ 0 w 698013"/>
              <a:gd name="connsiteY0" fmla="*/ 0 h 6817489"/>
              <a:gd name="connsiteX1" fmla="*/ 698013 w 698013"/>
              <a:gd name="connsiteY1" fmla="*/ 2181752 h 6817489"/>
              <a:gd name="connsiteX2" fmla="*/ 11574 w 698013"/>
              <a:gd name="connsiteY2" fmla="*/ 6817489 h 6817489"/>
              <a:gd name="connsiteX3" fmla="*/ 0 w 698013"/>
              <a:gd name="connsiteY3" fmla="*/ 0 h 6817489"/>
              <a:gd name="connsiteX0" fmla="*/ 0 w 1039919"/>
              <a:gd name="connsiteY0" fmla="*/ 0 h 6817489"/>
              <a:gd name="connsiteX1" fmla="*/ 1039919 w 1039919"/>
              <a:gd name="connsiteY1" fmla="*/ 1762823 h 6817489"/>
              <a:gd name="connsiteX2" fmla="*/ 11574 w 1039919"/>
              <a:gd name="connsiteY2" fmla="*/ 6817489 h 6817489"/>
              <a:gd name="connsiteX3" fmla="*/ 0 w 1039919"/>
              <a:gd name="connsiteY3" fmla="*/ 0 h 6817489"/>
              <a:gd name="connsiteX0" fmla="*/ 0 w 823788"/>
              <a:gd name="connsiteY0" fmla="*/ 0 h 6817489"/>
              <a:gd name="connsiteX1" fmla="*/ 823788 w 823788"/>
              <a:gd name="connsiteY1" fmla="*/ 1820668 h 6817489"/>
              <a:gd name="connsiteX2" fmla="*/ 11574 w 823788"/>
              <a:gd name="connsiteY2" fmla="*/ 6817489 h 6817489"/>
              <a:gd name="connsiteX3" fmla="*/ 0 w 823788"/>
              <a:gd name="connsiteY3" fmla="*/ 0 h 6817489"/>
              <a:gd name="connsiteX0" fmla="*/ 0 w 1035762"/>
              <a:gd name="connsiteY0" fmla="*/ 0 h 6817489"/>
              <a:gd name="connsiteX1" fmla="*/ 1035762 w 1035762"/>
              <a:gd name="connsiteY1" fmla="*/ 1766955 h 6817489"/>
              <a:gd name="connsiteX2" fmla="*/ 11574 w 1035762"/>
              <a:gd name="connsiteY2" fmla="*/ 6817489 h 6817489"/>
              <a:gd name="connsiteX3" fmla="*/ 0 w 1035762"/>
              <a:gd name="connsiteY3" fmla="*/ 0 h 6817489"/>
              <a:gd name="connsiteX0" fmla="*/ 0 w 1040524"/>
              <a:gd name="connsiteY0" fmla="*/ 0 h 6817489"/>
              <a:gd name="connsiteX1" fmla="*/ 1040524 w 1040524"/>
              <a:gd name="connsiteY1" fmla="*/ 1762221 h 6817489"/>
              <a:gd name="connsiteX2" fmla="*/ 11574 w 1040524"/>
              <a:gd name="connsiteY2" fmla="*/ 6817489 h 6817489"/>
              <a:gd name="connsiteX3" fmla="*/ 0 w 1040524"/>
              <a:gd name="connsiteY3" fmla="*/ 0 h 6817489"/>
              <a:gd name="connsiteX0" fmla="*/ 225 w 1040749"/>
              <a:gd name="connsiteY0" fmla="*/ 0 h 6858541"/>
              <a:gd name="connsiteX1" fmla="*/ 1040749 w 1040749"/>
              <a:gd name="connsiteY1" fmla="*/ 1762221 h 6858541"/>
              <a:gd name="connsiteX2" fmla="*/ 0 w 1040749"/>
              <a:gd name="connsiteY2" fmla="*/ 6858541 h 6858541"/>
              <a:gd name="connsiteX3" fmla="*/ 225 w 1040749"/>
              <a:gd name="connsiteY3" fmla="*/ 0 h 6858541"/>
              <a:gd name="connsiteX0" fmla="*/ 225 w 1040749"/>
              <a:gd name="connsiteY0" fmla="*/ 0 h 6835083"/>
              <a:gd name="connsiteX1" fmla="*/ 1040749 w 1040749"/>
              <a:gd name="connsiteY1" fmla="*/ 1762221 h 6835083"/>
              <a:gd name="connsiteX2" fmla="*/ 0 w 1040749"/>
              <a:gd name="connsiteY2" fmla="*/ 6835083 h 6835083"/>
              <a:gd name="connsiteX3" fmla="*/ 225 w 1040749"/>
              <a:gd name="connsiteY3" fmla="*/ 0 h 683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49" h="6835083">
                <a:moveTo>
                  <a:pt x="225" y="0"/>
                </a:moveTo>
                <a:lnTo>
                  <a:pt x="1040749" y="1762221"/>
                </a:lnTo>
                <a:lnTo>
                  <a:pt x="0" y="6835083"/>
                </a:lnTo>
                <a:lnTo>
                  <a:pt x="225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119436" y="-1"/>
            <a:ext cx="3260163" cy="3022037"/>
          </a:xfrm>
          <a:custGeom>
            <a:avLst/>
            <a:gdLst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85737 w 3228975"/>
              <a:gd name="connsiteY3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976437 w 3228975"/>
              <a:gd name="connsiteY3" fmla="*/ 1776413 h 3024188"/>
              <a:gd name="connsiteX4" fmla="*/ 185737 w 3228975"/>
              <a:gd name="connsiteY4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2733674 w 3228975"/>
              <a:gd name="connsiteY3" fmla="*/ 1281113 h 3024188"/>
              <a:gd name="connsiteX4" fmla="*/ 185737 w 3228975"/>
              <a:gd name="connsiteY4" fmla="*/ 0 h 3024188"/>
              <a:gd name="connsiteX0" fmla="*/ 185737 w 3181350"/>
              <a:gd name="connsiteY0" fmla="*/ 0 h 2481263"/>
              <a:gd name="connsiteX1" fmla="*/ 0 w 3181350"/>
              <a:gd name="connsiteY1" fmla="*/ 1771650 h 2481263"/>
              <a:gd name="connsiteX2" fmla="*/ 3181350 w 3181350"/>
              <a:gd name="connsiteY2" fmla="*/ 2481263 h 2481263"/>
              <a:gd name="connsiteX3" fmla="*/ 2733674 w 3181350"/>
              <a:gd name="connsiteY3" fmla="*/ 1281113 h 2481263"/>
              <a:gd name="connsiteX4" fmla="*/ 185737 w 3181350"/>
              <a:gd name="connsiteY4" fmla="*/ 0 h 24812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1113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5876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185737 w 3214688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81175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66887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7165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9070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22037"/>
              <a:gd name="connsiteX1" fmla="*/ 0 w 3252789"/>
              <a:gd name="connsiteY1" fmla="*/ 1790700 h 3022037"/>
              <a:gd name="connsiteX2" fmla="*/ 3252789 w 3252789"/>
              <a:gd name="connsiteY2" fmla="*/ 3022037 h 3022037"/>
              <a:gd name="connsiteX3" fmla="*/ 223838 w 3252789"/>
              <a:gd name="connsiteY3" fmla="*/ 0 h 3022037"/>
              <a:gd name="connsiteX0" fmla="*/ 223838 w 3260163"/>
              <a:gd name="connsiteY0" fmla="*/ 0 h 3014663"/>
              <a:gd name="connsiteX1" fmla="*/ 0 w 3260163"/>
              <a:gd name="connsiteY1" fmla="*/ 1790700 h 3014663"/>
              <a:gd name="connsiteX2" fmla="*/ 3260163 w 3260163"/>
              <a:gd name="connsiteY2" fmla="*/ 3014663 h 3014663"/>
              <a:gd name="connsiteX3" fmla="*/ 223838 w 3260163"/>
              <a:gd name="connsiteY3" fmla="*/ 0 h 3014663"/>
              <a:gd name="connsiteX0" fmla="*/ 223838 w 3260163"/>
              <a:gd name="connsiteY0" fmla="*/ 0 h 3022037"/>
              <a:gd name="connsiteX1" fmla="*/ 0 w 3260163"/>
              <a:gd name="connsiteY1" fmla="*/ 1790700 h 3022037"/>
              <a:gd name="connsiteX2" fmla="*/ 3260163 w 3260163"/>
              <a:gd name="connsiteY2" fmla="*/ 3022037 h 3022037"/>
              <a:gd name="connsiteX3" fmla="*/ 223838 w 3260163"/>
              <a:gd name="connsiteY3" fmla="*/ 0 h 30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163" h="3022037">
                <a:moveTo>
                  <a:pt x="223838" y="0"/>
                </a:moveTo>
                <a:lnTo>
                  <a:pt x="0" y="1790700"/>
                </a:lnTo>
                <a:lnTo>
                  <a:pt x="3260163" y="3022037"/>
                </a:lnTo>
                <a:lnTo>
                  <a:pt x="223838" y="0"/>
                </a:lnTo>
                <a:close/>
              </a:path>
            </a:pathLst>
          </a:custGeom>
          <a:gradFill>
            <a:gsLst>
              <a:gs pos="58000">
                <a:schemeClr val="accent2"/>
              </a:gs>
              <a:gs pos="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43275" y="0"/>
            <a:ext cx="4337998" cy="3019426"/>
          </a:xfrm>
          <a:custGeom>
            <a:avLst/>
            <a:gdLst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28950 w 4337998"/>
              <a:gd name="connsiteY2" fmla="*/ 3019426 h 3019426"/>
              <a:gd name="connsiteX3" fmla="*/ 0 w 4337998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15303 w 4337998"/>
              <a:gd name="connsiteY2" fmla="*/ 3019426 h 3019426"/>
              <a:gd name="connsiteX3" fmla="*/ 0 w 4337998"/>
              <a:gd name="connsiteY3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998" h="3019426">
                <a:moveTo>
                  <a:pt x="0" y="0"/>
                </a:moveTo>
                <a:lnTo>
                  <a:pt x="4337998" y="1214438"/>
                </a:lnTo>
                <a:lnTo>
                  <a:pt x="3015303" y="30194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s</a:t>
            </a:r>
          </a:p>
        </p:txBody>
      </p:sp>
      <p:sp>
        <p:nvSpPr>
          <p:cNvPr id="17" name="Freeform 16"/>
          <p:cNvSpPr/>
          <p:nvPr/>
        </p:nvSpPr>
        <p:spPr>
          <a:xfrm>
            <a:off x="7667625" y="1"/>
            <a:ext cx="4524375" cy="1214438"/>
          </a:xfrm>
          <a:custGeom>
            <a:avLst/>
            <a:gdLst>
              <a:gd name="connsiteX0" fmla="*/ 3367088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67088 w 4524375"/>
              <a:gd name="connsiteY3" fmla="*/ 0 h 1223963"/>
              <a:gd name="connsiteX0" fmla="*/ 3352800 w 4524375"/>
              <a:gd name="connsiteY0" fmla="*/ 0 h 1233489"/>
              <a:gd name="connsiteX1" fmla="*/ 0 w 4524375"/>
              <a:gd name="connsiteY1" fmla="*/ 1233489 h 1233489"/>
              <a:gd name="connsiteX2" fmla="*/ 4524375 w 4524375"/>
              <a:gd name="connsiteY2" fmla="*/ 1081089 h 1233489"/>
              <a:gd name="connsiteX3" fmla="*/ 3352800 w 4524375"/>
              <a:gd name="connsiteY3" fmla="*/ 0 h 1233489"/>
              <a:gd name="connsiteX0" fmla="*/ 3352800 w 4524375"/>
              <a:gd name="connsiteY0" fmla="*/ 0 h 1228726"/>
              <a:gd name="connsiteX1" fmla="*/ 0 w 4524375"/>
              <a:gd name="connsiteY1" fmla="*/ 1228726 h 1228726"/>
              <a:gd name="connsiteX2" fmla="*/ 4524375 w 4524375"/>
              <a:gd name="connsiteY2" fmla="*/ 1076326 h 1228726"/>
              <a:gd name="connsiteX3" fmla="*/ 3352800 w 4524375"/>
              <a:gd name="connsiteY3" fmla="*/ 0 h 1228726"/>
              <a:gd name="connsiteX0" fmla="*/ 3357563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57563 w 4524375"/>
              <a:gd name="connsiteY3" fmla="*/ 0 h 1223963"/>
              <a:gd name="connsiteX0" fmla="*/ 3371851 w 4538663"/>
              <a:gd name="connsiteY0" fmla="*/ 0 h 1219200"/>
              <a:gd name="connsiteX1" fmla="*/ 0 w 4538663"/>
              <a:gd name="connsiteY1" fmla="*/ 1219200 h 1219200"/>
              <a:gd name="connsiteX2" fmla="*/ 4538663 w 4538663"/>
              <a:gd name="connsiteY2" fmla="*/ 1071563 h 1219200"/>
              <a:gd name="connsiteX3" fmla="*/ 3371851 w 4538663"/>
              <a:gd name="connsiteY3" fmla="*/ 0 h 1219200"/>
              <a:gd name="connsiteX0" fmla="*/ 3243264 w 4410076"/>
              <a:gd name="connsiteY0" fmla="*/ 0 h 1071563"/>
              <a:gd name="connsiteX1" fmla="*/ 0 w 4410076"/>
              <a:gd name="connsiteY1" fmla="*/ 1033463 h 1071563"/>
              <a:gd name="connsiteX2" fmla="*/ 4410076 w 4410076"/>
              <a:gd name="connsiteY2" fmla="*/ 1071563 h 1071563"/>
              <a:gd name="connsiteX3" fmla="*/ 3243264 w 4410076"/>
              <a:gd name="connsiteY3" fmla="*/ 0 h 1071563"/>
              <a:gd name="connsiteX0" fmla="*/ 3352801 w 4519613"/>
              <a:gd name="connsiteY0" fmla="*/ 0 h 1214438"/>
              <a:gd name="connsiteX1" fmla="*/ 0 w 4519613"/>
              <a:gd name="connsiteY1" fmla="*/ 1214438 h 1214438"/>
              <a:gd name="connsiteX2" fmla="*/ 4519613 w 4519613"/>
              <a:gd name="connsiteY2" fmla="*/ 1071563 h 1214438"/>
              <a:gd name="connsiteX3" fmla="*/ 3352801 w 4519613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71563 h 1214438"/>
              <a:gd name="connsiteX3" fmla="*/ 3352801 w 4533261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98859 h 1214438"/>
              <a:gd name="connsiteX3" fmla="*/ 3352801 w 4533261"/>
              <a:gd name="connsiteY3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261" h="1214438">
                <a:moveTo>
                  <a:pt x="3352801" y="0"/>
                </a:moveTo>
                <a:lnTo>
                  <a:pt x="0" y="1214438"/>
                </a:lnTo>
                <a:lnTo>
                  <a:pt x="4533261" y="1098859"/>
                </a:lnTo>
                <a:lnTo>
                  <a:pt x="335280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1015664" y="1"/>
            <a:ext cx="1176841" cy="1098080"/>
          </a:xfrm>
          <a:custGeom>
            <a:avLst/>
            <a:gdLst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6299"/>
              <a:gd name="connsiteY0" fmla="*/ 0 h 1085850"/>
              <a:gd name="connsiteX1" fmla="*/ 1176299 w 1176299"/>
              <a:gd name="connsiteY1" fmla="*/ 1085850 h 1085850"/>
              <a:gd name="connsiteX2" fmla="*/ 1171575 w 1176299"/>
              <a:gd name="connsiteY2" fmla="*/ 0 h 1085850"/>
              <a:gd name="connsiteX3" fmla="*/ 0 w 1176299"/>
              <a:gd name="connsiteY3" fmla="*/ 0 h 1085850"/>
              <a:gd name="connsiteX0" fmla="*/ 0 w 1181344"/>
              <a:gd name="connsiteY0" fmla="*/ 0 h 1085850"/>
              <a:gd name="connsiteX1" fmla="*/ 1176299 w 1181344"/>
              <a:gd name="connsiteY1" fmla="*/ 1085850 h 1085850"/>
              <a:gd name="connsiteX2" fmla="*/ 1181138 w 1181344"/>
              <a:gd name="connsiteY2" fmla="*/ 0 h 1085850"/>
              <a:gd name="connsiteX3" fmla="*/ 0 w 1181344"/>
              <a:gd name="connsiteY3" fmla="*/ 0 h 1085850"/>
              <a:gd name="connsiteX0" fmla="*/ 0 w 1181586"/>
              <a:gd name="connsiteY0" fmla="*/ 0 h 1081088"/>
              <a:gd name="connsiteX1" fmla="*/ 1181080 w 1181586"/>
              <a:gd name="connsiteY1" fmla="*/ 1081088 h 1081088"/>
              <a:gd name="connsiteX2" fmla="*/ 1181138 w 1181586"/>
              <a:gd name="connsiteY2" fmla="*/ 0 h 1081088"/>
              <a:gd name="connsiteX3" fmla="*/ 0 w 1181586"/>
              <a:gd name="connsiteY3" fmla="*/ 0 h 1081088"/>
              <a:gd name="connsiteX0" fmla="*/ 0 w 1181586"/>
              <a:gd name="connsiteY0" fmla="*/ 0 h 1070785"/>
              <a:gd name="connsiteX1" fmla="*/ 1181080 w 1181586"/>
              <a:gd name="connsiteY1" fmla="*/ 1070785 h 1070785"/>
              <a:gd name="connsiteX2" fmla="*/ 1181138 w 1181586"/>
              <a:gd name="connsiteY2" fmla="*/ 0 h 1070785"/>
              <a:gd name="connsiteX3" fmla="*/ 0 w 1181586"/>
              <a:gd name="connsiteY3" fmla="*/ 0 h 1070785"/>
              <a:gd name="connsiteX0" fmla="*/ 0 w 1181152"/>
              <a:gd name="connsiteY0" fmla="*/ 0 h 593113"/>
              <a:gd name="connsiteX1" fmla="*/ 1057755 w 1181152"/>
              <a:gd name="connsiteY1" fmla="*/ 593113 h 593113"/>
              <a:gd name="connsiteX2" fmla="*/ 1181138 w 1181152"/>
              <a:gd name="connsiteY2" fmla="*/ 0 h 593113"/>
              <a:gd name="connsiteX3" fmla="*/ 0 w 1181152"/>
              <a:gd name="connsiteY3" fmla="*/ 0 h 593113"/>
              <a:gd name="connsiteX0" fmla="*/ 0 w 1181586"/>
              <a:gd name="connsiteY0" fmla="*/ 0 h 1098080"/>
              <a:gd name="connsiteX1" fmla="*/ 1181081 w 1181586"/>
              <a:gd name="connsiteY1" fmla="*/ 1098080 h 1098080"/>
              <a:gd name="connsiteX2" fmla="*/ 1181138 w 1181586"/>
              <a:gd name="connsiteY2" fmla="*/ 0 h 1098080"/>
              <a:gd name="connsiteX3" fmla="*/ 0 w 1181586"/>
              <a:gd name="connsiteY3" fmla="*/ 0 h 10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86" h="1098080">
                <a:moveTo>
                  <a:pt x="0" y="0"/>
                </a:moveTo>
                <a:lnTo>
                  <a:pt x="1181081" y="1098080"/>
                </a:lnTo>
                <a:cubicBezTo>
                  <a:pt x="1179506" y="736130"/>
                  <a:pt x="1182713" y="361950"/>
                  <a:pt x="1181138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959906" y="1057275"/>
            <a:ext cx="1232552" cy="3276600"/>
          </a:xfrm>
          <a:custGeom>
            <a:avLst/>
            <a:gdLst>
              <a:gd name="connsiteX0" fmla="*/ 1171575 w 1176337"/>
              <a:gd name="connsiteY0" fmla="*/ 0 h 3267075"/>
              <a:gd name="connsiteX1" fmla="*/ 0 w 1176337"/>
              <a:gd name="connsiteY1" fmla="*/ 2762250 h 3267075"/>
              <a:gd name="connsiteX2" fmla="*/ 1176337 w 1176337"/>
              <a:gd name="connsiteY2" fmla="*/ 3267075 h 3267075"/>
              <a:gd name="connsiteX3" fmla="*/ 1171575 w 1176337"/>
              <a:gd name="connsiteY3" fmla="*/ 0 h 3267075"/>
              <a:gd name="connsiteX0" fmla="*/ 1176337 w 1176795"/>
              <a:gd name="connsiteY0" fmla="*/ 0 h 3276600"/>
              <a:gd name="connsiteX1" fmla="*/ 0 w 1176795"/>
              <a:gd name="connsiteY1" fmla="*/ 2771775 h 3276600"/>
              <a:gd name="connsiteX2" fmla="*/ 1176337 w 1176795"/>
              <a:gd name="connsiteY2" fmla="*/ 3276600 h 3276600"/>
              <a:gd name="connsiteX3" fmla="*/ 1176337 w 1176795"/>
              <a:gd name="connsiteY3" fmla="*/ 0 h 3276600"/>
              <a:gd name="connsiteX0" fmla="*/ 1209791 w 1210249"/>
              <a:gd name="connsiteY0" fmla="*/ 0 h 3276600"/>
              <a:gd name="connsiteX1" fmla="*/ 0 w 1210249"/>
              <a:gd name="connsiteY1" fmla="*/ 2771775 h 3276600"/>
              <a:gd name="connsiteX2" fmla="*/ 1209791 w 1210249"/>
              <a:gd name="connsiteY2" fmla="*/ 3276600 h 3276600"/>
              <a:gd name="connsiteX3" fmla="*/ 1209791 w 1210249"/>
              <a:gd name="connsiteY3" fmla="*/ 0 h 3276600"/>
              <a:gd name="connsiteX0" fmla="*/ 1232094 w 1232552"/>
              <a:gd name="connsiteY0" fmla="*/ 0 h 3276600"/>
              <a:gd name="connsiteX1" fmla="*/ 0 w 1232552"/>
              <a:gd name="connsiteY1" fmla="*/ 2749472 h 3276600"/>
              <a:gd name="connsiteX2" fmla="*/ 1232094 w 1232552"/>
              <a:gd name="connsiteY2" fmla="*/ 3276600 h 3276600"/>
              <a:gd name="connsiteX3" fmla="*/ 1232094 w 1232552"/>
              <a:gd name="connsiteY3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552" h="3276600">
                <a:moveTo>
                  <a:pt x="1232094" y="0"/>
                </a:moveTo>
                <a:lnTo>
                  <a:pt x="0" y="2749472"/>
                </a:lnTo>
                <a:lnTo>
                  <a:pt x="1232094" y="3276600"/>
                </a:lnTo>
                <a:cubicBezTo>
                  <a:pt x="1230507" y="2187575"/>
                  <a:pt x="1233681" y="1089025"/>
                  <a:pt x="1232094" y="0"/>
                </a:cubicBez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366969" y="2428875"/>
            <a:ext cx="3339005" cy="2271713"/>
          </a:xfrm>
          <a:custGeom>
            <a:avLst/>
            <a:gdLst>
              <a:gd name="connsiteX0" fmla="*/ 0 w 3324225"/>
              <a:gd name="connsiteY0" fmla="*/ 590550 h 2271713"/>
              <a:gd name="connsiteX1" fmla="*/ 1343025 w 3324225"/>
              <a:gd name="connsiteY1" fmla="*/ 2271713 h 2271713"/>
              <a:gd name="connsiteX2" fmla="*/ 3324225 w 3324225"/>
              <a:gd name="connsiteY2" fmla="*/ 0 h 2271713"/>
              <a:gd name="connsiteX3" fmla="*/ 0 w 3324225"/>
              <a:gd name="connsiteY3" fmla="*/ 590550 h 2271713"/>
              <a:gd name="connsiteX0" fmla="*/ 0 w 3333750"/>
              <a:gd name="connsiteY0" fmla="*/ 585787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85787 h 2271713"/>
              <a:gd name="connsiteX0" fmla="*/ 0 w 3333750"/>
              <a:gd name="connsiteY0" fmla="*/ 591043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91043 h 2271713"/>
              <a:gd name="connsiteX0" fmla="*/ 0 w 3339005"/>
              <a:gd name="connsiteY0" fmla="*/ 591043 h 2271713"/>
              <a:gd name="connsiteX1" fmla="*/ 1357805 w 3339005"/>
              <a:gd name="connsiteY1" fmla="*/ 2271713 h 2271713"/>
              <a:gd name="connsiteX2" fmla="*/ 3339005 w 3339005"/>
              <a:gd name="connsiteY2" fmla="*/ 0 h 2271713"/>
              <a:gd name="connsiteX3" fmla="*/ 0 w 3339005"/>
              <a:gd name="connsiteY3" fmla="*/ 591043 h 22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005" h="2271713">
                <a:moveTo>
                  <a:pt x="0" y="591043"/>
                </a:moveTo>
                <a:lnTo>
                  <a:pt x="1357805" y="2271713"/>
                </a:lnTo>
                <a:lnTo>
                  <a:pt x="3339005" y="0"/>
                </a:lnTo>
                <a:lnTo>
                  <a:pt x="0" y="5910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7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025774" y="1761707"/>
            <a:ext cx="2098477" cy="1910094"/>
          </a:xfrm>
          <a:custGeom>
            <a:avLst/>
            <a:gdLst>
              <a:gd name="connsiteX0" fmla="*/ 2086304 w 2086304"/>
              <a:gd name="connsiteY0" fmla="*/ 0 h 1886607"/>
              <a:gd name="connsiteX1" fmla="*/ 0 w 2086304"/>
              <a:gd name="connsiteY1" fmla="*/ 15765 h 1886607"/>
              <a:gd name="connsiteX2" fmla="*/ 362607 w 2086304"/>
              <a:gd name="connsiteY2" fmla="*/ 1886607 h 1886607"/>
              <a:gd name="connsiteX3" fmla="*/ 2086304 w 2086304"/>
              <a:gd name="connsiteY3" fmla="*/ 0 h 1886607"/>
              <a:gd name="connsiteX0" fmla="*/ 2101053 w 2101053"/>
              <a:gd name="connsiteY0" fmla="*/ 0 h 1886607"/>
              <a:gd name="connsiteX1" fmla="*/ 0 w 2101053"/>
              <a:gd name="connsiteY1" fmla="*/ 1207 h 1886607"/>
              <a:gd name="connsiteX2" fmla="*/ 377356 w 2101053"/>
              <a:gd name="connsiteY2" fmla="*/ 1886607 h 1886607"/>
              <a:gd name="connsiteX3" fmla="*/ 2101053 w 2101053"/>
              <a:gd name="connsiteY3" fmla="*/ 0 h 1886607"/>
              <a:gd name="connsiteX0" fmla="*/ 2098477 w 2098477"/>
              <a:gd name="connsiteY0" fmla="*/ 8963 h 1885400"/>
              <a:gd name="connsiteX1" fmla="*/ 0 w 2098477"/>
              <a:gd name="connsiteY1" fmla="*/ 0 h 1885400"/>
              <a:gd name="connsiteX2" fmla="*/ 377356 w 2098477"/>
              <a:gd name="connsiteY2" fmla="*/ 1885400 h 1885400"/>
              <a:gd name="connsiteX3" fmla="*/ 2098477 w 2098477"/>
              <a:gd name="connsiteY3" fmla="*/ 8963 h 188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477" h="1885400">
                <a:moveTo>
                  <a:pt x="2098477" y="8963"/>
                </a:moveTo>
                <a:lnTo>
                  <a:pt x="0" y="0"/>
                </a:lnTo>
                <a:lnTo>
                  <a:pt x="377356" y="1885400"/>
                </a:lnTo>
                <a:lnTo>
                  <a:pt x="2098477" y="8963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0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532" y="4857972"/>
            <a:ext cx="4090198" cy="2007612"/>
          </a:xfrm>
          <a:custGeom>
            <a:avLst/>
            <a:gdLst>
              <a:gd name="connsiteX0" fmla="*/ 3576398 w 4077729"/>
              <a:gd name="connsiteY0" fmla="*/ 0 h 1994733"/>
              <a:gd name="connsiteX1" fmla="*/ 4077729 w 4077729"/>
              <a:gd name="connsiteY1" fmla="*/ 1101516 h 1994733"/>
              <a:gd name="connsiteX2" fmla="*/ 0 w 4077729"/>
              <a:gd name="connsiteY2" fmla="*/ 1994733 h 1994733"/>
              <a:gd name="connsiteX3" fmla="*/ 3576398 w 4077729"/>
              <a:gd name="connsiteY3" fmla="*/ 0 h 1994733"/>
              <a:gd name="connsiteX0" fmla="*/ 3576398 w 4086042"/>
              <a:gd name="connsiteY0" fmla="*/ 0 h 1994733"/>
              <a:gd name="connsiteX1" fmla="*/ 4086042 w 4086042"/>
              <a:gd name="connsiteY1" fmla="*/ 1093204 h 1994733"/>
              <a:gd name="connsiteX2" fmla="*/ 0 w 4086042"/>
              <a:gd name="connsiteY2" fmla="*/ 1994733 h 1994733"/>
              <a:gd name="connsiteX3" fmla="*/ 3576398 w 4086042"/>
              <a:gd name="connsiteY3" fmla="*/ 0 h 1994733"/>
              <a:gd name="connsiteX0" fmla="*/ 3576398 w 4090198"/>
              <a:gd name="connsiteY0" fmla="*/ 0 h 1994733"/>
              <a:gd name="connsiteX1" fmla="*/ 4090198 w 4090198"/>
              <a:gd name="connsiteY1" fmla="*/ 1084892 h 1994733"/>
              <a:gd name="connsiteX2" fmla="*/ 0 w 4090198"/>
              <a:gd name="connsiteY2" fmla="*/ 1994733 h 1994733"/>
              <a:gd name="connsiteX3" fmla="*/ 3576398 w 4090198"/>
              <a:gd name="connsiteY3" fmla="*/ 0 h 1994733"/>
              <a:gd name="connsiteX0" fmla="*/ 3576398 w 4090198"/>
              <a:gd name="connsiteY0" fmla="*/ 0 h 2007612"/>
              <a:gd name="connsiteX1" fmla="*/ 4090198 w 4090198"/>
              <a:gd name="connsiteY1" fmla="*/ 1084892 h 2007612"/>
              <a:gd name="connsiteX2" fmla="*/ 0 w 4090198"/>
              <a:gd name="connsiteY2" fmla="*/ 2007612 h 2007612"/>
              <a:gd name="connsiteX3" fmla="*/ 3576398 w 4090198"/>
              <a:gd name="connsiteY3" fmla="*/ 0 h 200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198" h="2007612">
                <a:moveTo>
                  <a:pt x="3576398" y="0"/>
                </a:moveTo>
                <a:lnTo>
                  <a:pt x="4090198" y="1084892"/>
                </a:lnTo>
                <a:lnTo>
                  <a:pt x="0" y="2007612"/>
                </a:lnTo>
                <a:lnTo>
                  <a:pt x="3576398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-6301" y="5938309"/>
            <a:ext cx="4092304" cy="924304"/>
          </a:xfrm>
          <a:custGeom>
            <a:avLst/>
            <a:gdLst>
              <a:gd name="connsiteX0" fmla="*/ 4074199 w 4074199"/>
              <a:gd name="connsiteY0" fmla="*/ 0 h 907339"/>
              <a:gd name="connsiteX1" fmla="*/ 3357507 w 4074199"/>
              <a:gd name="connsiteY1" fmla="*/ 907339 h 907339"/>
              <a:gd name="connsiteX2" fmla="*/ 0 w 4074199"/>
              <a:gd name="connsiteY2" fmla="*/ 907339 h 907339"/>
              <a:gd name="connsiteX3" fmla="*/ 4074199 w 4074199"/>
              <a:gd name="connsiteY3" fmla="*/ 0 h 907339"/>
              <a:gd name="connsiteX0" fmla="*/ 4084791 w 4084791"/>
              <a:gd name="connsiteY0" fmla="*/ 0 h 907339"/>
              <a:gd name="connsiteX1" fmla="*/ 3368099 w 4084791"/>
              <a:gd name="connsiteY1" fmla="*/ 907339 h 907339"/>
              <a:gd name="connsiteX2" fmla="*/ 0 w 4084791"/>
              <a:gd name="connsiteY2" fmla="*/ 907339 h 907339"/>
              <a:gd name="connsiteX3" fmla="*/ 4084791 w 4084791"/>
              <a:gd name="connsiteY3" fmla="*/ 0 h 907339"/>
              <a:gd name="connsiteX0" fmla="*/ 4100031 w 4100031"/>
              <a:gd name="connsiteY0" fmla="*/ 0 h 907339"/>
              <a:gd name="connsiteX1" fmla="*/ 3368099 w 4100031"/>
              <a:gd name="connsiteY1" fmla="*/ 907339 h 907339"/>
              <a:gd name="connsiteX2" fmla="*/ 0 w 4100031"/>
              <a:gd name="connsiteY2" fmla="*/ 907339 h 907339"/>
              <a:gd name="connsiteX3" fmla="*/ 4100031 w 4100031"/>
              <a:gd name="connsiteY3" fmla="*/ 0 h 907339"/>
              <a:gd name="connsiteX0" fmla="*/ 4102607 w 4102607"/>
              <a:gd name="connsiteY0" fmla="*/ 0 h 907339"/>
              <a:gd name="connsiteX1" fmla="*/ 3370675 w 4102607"/>
              <a:gd name="connsiteY1" fmla="*/ 907339 h 907339"/>
              <a:gd name="connsiteX2" fmla="*/ 0 w 4102607"/>
              <a:gd name="connsiteY2" fmla="*/ 857464 h 907339"/>
              <a:gd name="connsiteX3" fmla="*/ 4102607 w 4102607"/>
              <a:gd name="connsiteY3" fmla="*/ 0 h 907339"/>
              <a:gd name="connsiteX0" fmla="*/ 4097455 w 4097455"/>
              <a:gd name="connsiteY0" fmla="*/ 0 h 907339"/>
              <a:gd name="connsiteX1" fmla="*/ 3365523 w 4097455"/>
              <a:gd name="connsiteY1" fmla="*/ 907339 h 907339"/>
              <a:gd name="connsiteX2" fmla="*/ 0 w 4097455"/>
              <a:gd name="connsiteY2" fmla="*/ 859958 h 907339"/>
              <a:gd name="connsiteX3" fmla="*/ 4097455 w 4097455"/>
              <a:gd name="connsiteY3" fmla="*/ 0 h 907339"/>
              <a:gd name="connsiteX0" fmla="*/ 4097455 w 4097455"/>
              <a:gd name="connsiteY0" fmla="*/ 0 h 862451"/>
              <a:gd name="connsiteX1" fmla="*/ 3411887 w 4097455"/>
              <a:gd name="connsiteY1" fmla="*/ 862451 h 862451"/>
              <a:gd name="connsiteX2" fmla="*/ 0 w 4097455"/>
              <a:gd name="connsiteY2" fmla="*/ 859958 h 862451"/>
              <a:gd name="connsiteX3" fmla="*/ 4097455 w 4097455"/>
              <a:gd name="connsiteY3" fmla="*/ 0 h 862451"/>
              <a:gd name="connsiteX0" fmla="*/ 4089728 w 4089728"/>
              <a:gd name="connsiteY0" fmla="*/ 0 h 892377"/>
              <a:gd name="connsiteX1" fmla="*/ 3411887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92377"/>
              <a:gd name="connsiteX1" fmla="*/ 3424766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89884"/>
              <a:gd name="connsiteX1" fmla="*/ 3360372 w 4089728"/>
              <a:gd name="connsiteY1" fmla="*/ 889884 h 889884"/>
              <a:gd name="connsiteX2" fmla="*/ 0 w 4089728"/>
              <a:gd name="connsiteY2" fmla="*/ 889884 h 889884"/>
              <a:gd name="connsiteX3" fmla="*/ 4089728 w 4089728"/>
              <a:gd name="connsiteY3" fmla="*/ 0 h 889884"/>
              <a:gd name="connsiteX0" fmla="*/ 4079425 w 4079425"/>
              <a:gd name="connsiteY0" fmla="*/ 0 h 889884"/>
              <a:gd name="connsiteX1" fmla="*/ 3350069 w 4079425"/>
              <a:gd name="connsiteY1" fmla="*/ 889884 h 889884"/>
              <a:gd name="connsiteX2" fmla="*/ 0 w 4079425"/>
              <a:gd name="connsiteY2" fmla="*/ 882403 h 889884"/>
              <a:gd name="connsiteX3" fmla="*/ 4079425 w 4079425"/>
              <a:gd name="connsiteY3" fmla="*/ 0 h 889884"/>
              <a:gd name="connsiteX0" fmla="*/ 4082000 w 4082000"/>
              <a:gd name="connsiteY0" fmla="*/ 0 h 889884"/>
              <a:gd name="connsiteX1" fmla="*/ 3352644 w 4082000"/>
              <a:gd name="connsiteY1" fmla="*/ 889884 h 889884"/>
              <a:gd name="connsiteX2" fmla="*/ 0 w 4082000"/>
              <a:gd name="connsiteY2" fmla="*/ 882403 h 889884"/>
              <a:gd name="connsiteX3" fmla="*/ 4082000 w 4082000"/>
              <a:gd name="connsiteY3" fmla="*/ 0 h 889884"/>
              <a:gd name="connsiteX0" fmla="*/ 4087152 w 4087152"/>
              <a:gd name="connsiteY0" fmla="*/ 0 h 1007091"/>
              <a:gd name="connsiteX1" fmla="*/ 3357796 w 4087152"/>
              <a:gd name="connsiteY1" fmla="*/ 889884 h 1007091"/>
              <a:gd name="connsiteX2" fmla="*/ 0 w 4087152"/>
              <a:gd name="connsiteY2" fmla="*/ 1007091 h 1007091"/>
              <a:gd name="connsiteX3" fmla="*/ 4087152 w 4087152"/>
              <a:gd name="connsiteY3" fmla="*/ 0 h 1007091"/>
              <a:gd name="connsiteX0" fmla="*/ 4092304 w 4092304"/>
              <a:gd name="connsiteY0" fmla="*/ 0 h 894872"/>
              <a:gd name="connsiteX1" fmla="*/ 3362948 w 4092304"/>
              <a:gd name="connsiteY1" fmla="*/ 889884 h 894872"/>
              <a:gd name="connsiteX2" fmla="*/ 0 w 4092304"/>
              <a:gd name="connsiteY2" fmla="*/ 894872 h 894872"/>
              <a:gd name="connsiteX3" fmla="*/ 4092304 w 4092304"/>
              <a:gd name="connsiteY3" fmla="*/ 0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304" h="894872">
                <a:moveTo>
                  <a:pt x="4092304" y="0"/>
                </a:moveTo>
                <a:lnTo>
                  <a:pt x="3362948" y="889884"/>
                </a:lnTo>
                <a:lnTo>
                  <a:pt x="0" y="894872"/>
                </a:lnTo>
                <a:lnTo>
                  <a:pt x="4092304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317876" y="5936217"/>
            <a:ext cx="5416584" cy="930949"/>
          </a:xfrm>
          <a:custGeom>
            <a:avLst/>
            <a:gdLst>
              <a:gd name="connsiteX0" fmla="*/ 683287 w 5365819"/>
              <a:gd name="connsiteY0" fmla="*/ 0 h 914400"/>
              <a:gd name="connsiteX1" fmla="*/ 5365819 w 5365819"/>
              <a:gd name="connsiteY1" fmla="*/ 904351 h 914400"/>
              <a:gd name="connsiteX2" fmla="*/ 0 w 5365819"/>
              <a:gd name="connsiteY2" fmla="*/ 914400 h 914400"/>
              <a:gd name="connsiteX3" fmla="*/ 683287 w 5365819"/>
              <a:gd name="connsiteY3" fmla="*/ 0 h 914400"/>
              <a:gd name="connsiteX0" fmla="*/ 711531 w 5394063"/>
              <a:gd name="connsiteY0" fmla="*/ 0 h 917930"/>
              <a:gd name="connsiteX1" fmla="*/ 5394063 w 5394063"/>
              <a:gd name="connsiteY1" fmla="*/ 904351 h 917930"/>
              <a:gd name="connsiteX2" fmla="*/ 0 w 5394063"/>
              <a:gd name="connsiteY2" fmla="*/ 917930 h 917930"/>
              <a:gd name="connsiteX3" fmla="*/ 711531 w 5394063"/>
              <a:gd name="connsiteY3" fmla="*/ 0 h 917930"/>
              <a:gd name="connsiteX0" fmla="*/ 725653 w 5394063"/>
              <a:gd name="connsiteY0" fmla="*/ 0 h 910869"/>
              <a:gd name="connsiteX1" fmla="*/ 5394063 w 5394063"/>
              <a:gd name="connsiteY1" fmla="*/ 897290 h 910869"/>
              <a:gd name="connsiteX2" fmla="*/ 0 w 5394063"/>
              <a:gd name="connsiteY2" fmla="*/ 910869 h 910869"/>
              <a:gd name="connsiteX3" fmla="*/ 725653 w 5394063"/>
              <a:gd name="connsiteY3" fmla="*/ 0 h 910869"/>
              <a:gd name="connsiteX0" fmla="*/ 725653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5653 w 5376410"/>
              <a:gd name="connsiteY3" fmla="*/ 0 h 910869"/>
              <a:gd name="connsiteX0" fmla="*/ 783842 w 5376410"/>
              <a:gd name="connsiteY0" fmla="*/ 0 h 765396"/>
              <a:gd name="connsiteX1" fmla="*/ 5376410 w 5376410"/>
              <a:gd name="connsiteY1" fmla="*/ 762408 h 765396"/>
              <a:gd name="connsiteX2" fmla="*/ 0 w 5376410"/>
              <a:gd name="connsiteY2" fmla="*/ 765396 h 765396"/>
              <a:gd name="connsiteX3" fmla="*/ 783842 w 5376410"/>
              <a:gd name="connsiteY3" fmla="*/ 0 h 765396"/>
              <a:gd name="connsiteX0" fmla="*/ 729810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9810 w 5376410"/>
              <a:gd name="connsiteY3" fmla="*/ 0 h 910869"/>
              <a:gd name="connsiteX0" fmla="*/ 71457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4570 w 5376410"/>
              <a:gd name="connsiteY3" fmla="*/ 0 h 918489"/>
              <a:gd name="connsiteX0" fmla="*/ 809820 w 5376410"/>
              <a:gd name="connsiteY0" fmla="*/ 0 h 758469"/>
              <a:gd name="connsiteX1" fmla="*/ 5376410 w 5376410"/>
              <a:gd name="connsiteY1" fmla="*/ 755481 h 758469"/>
              <a:gd name="connsiteX2" fmla="*/ 0 w 5376410"/>
              <a:gd name="connsiteY2" fmla="*/ 758469 h 758469"/>
              <a:gd name="connsiteX3" fmla="*/ 809820 w 5376410"/>
              <a:gd name="connsiteY3" fmla="*/ 0 h 758469"/>
              <a:gd name="connsiteX0" fmla="*/ 71076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0760 w 5376410"/>
              <a:gd name="connsiteY3" fmla="*/ 0 h 918489"/>
              <a:gd name="connsiteX0" fmla="*/ 722190 w 5376410"/>
              <a:gd name="connsiteY0" fmla="*/ 0 h 914679"/>
              <a:gd name="connsiteX1" fmla="*/ 5376410 w 5376410"/>
              <a:gd name="connsiteY1" fmla="*/ 911691 h 914679"/>
              <a:gd name="connsiteX2" fmla="*/ 0 w 5376410"/>
              <a:gd name="connsiteY2" fmla="*/ 914679 h 914679"/>
              <a:gd name="connsiteX3" fmla="*/ 722190 w 5376410"/>
              <a:gd name="connsiteY3" fmla="*/ 0 h 914679"/>
              <a:gd name="connsiteX0" fmla="*/ 735069 w 5389289"/>
              <a:gd name="connsiteY0" fmla="*/ 0 h 912104"/>
              <a:gd name="connsiteX1" fmla="*/ 5389289 w 5389289"/>
              <a:gd name="connsiteY1" fmla="*/ 911691 h 912104"/>
              <a:gd name="connsiteX2" fmla="*/ 0 w 5389289"/>
              <a:gd name="connsiteY2" fmla="*/ 912104 h 912104"/>
              <a:gd name="connsiteX3" fmla="*/ 735069 w 5389289"/>
              <a:gd name="connsiteY3" fmla="*/ 0 h 912104"/>
              <a:gd name="connsiteX0" fmla="*/ 735069 w 5389289"/>
              <a:gd name="connsiteY0" fmla="*/ 0 h 925339"/>
              <a:gd name="connsiteX1" fmla="*/ 5389289 w 5389289"/>
              <a:gd name="connsiteY1" fmla="*/ 925339 h 925339"/>
              <a:gd name="connsiteX2" fmla="*/ 0 w 5389289"/>
              <a:gd name="connsiteY2" fmla="*/ 912104 h 925339"/>
              <a:gd name="connsiteX3" fmla="*/ 735069 w 5389289"/>
              <a:gd name="connsiteY3" fmla="*/ 0 h 925339"/>
              <a:gd name="connsiteX0" fmla="*/ 762364 w 5416584"/>
              <a:gd name="connsiteY0" fmla="*/ 0 h 939400"/>
              <a:gd name="connsiteX1" fmla="*/ 5416584 w 5416584"/>
              <a:gd name="connsiteY1" fmla="*/ 925339 h 939400"/>
              <a:gd name="connsiteX2" fmla="*/ 0 w 5416584"/>
              <a:gd name="connsiteY2" fmla="*/ 939400 h 939400"/>
              <a:gd name="connsiteX3" fmla="*/ 762364 w 5416584"/>
              <a:gd name="connsiteY3" fmla="*/ 0 h 939400"/>
              <a:gd name="connsiteX0" fmla="*/ 762364 w 5416584"/>
              <a:gd name="connsiteY0" fmla="*/ 0 h 945010"/>
              <a:gd name="connsiteX1" fmla="*/ 5416584 w 5416584"/>
              <a:gd name="connsiteY1" fmla="*/ 930949 h 945010"/>
              <a:gd name="connsiteX2" fmla="*/ 0 w 5416584"/>
              <a:gd name="connsiteY2" fmla="*/ 945010 h 945010"/>
              <a:gd name="connsiteX3" fmla="*/ 762364 w 5416584"/>
              <a:gd name="connsiteY3" fmla="*/ 0 h 945010"/>
              <a:gd name="connsiteX0" fmla="*/ 762364 w 5416584"/>
              <a:gd name="connsiteY0" fmla="*/ 0 h 930949"/>
              <a:gd name="connsiteX1" fmla="*/ 5416584 w 5416584"/>
              <a:gd name="connsiteY1" fmla="*/ 930949 h 930949"/>
              <a:gd name="connsiteX2" fmla="*/ 0 w 5416584"/>
              <a:gd name="connsiteY2" fmla="*/ 921156 h 930949"/>
              <a:gd name="connsiteX3" fmla="*/ 762364 w 5416584"/>
              <a:gd name="connsiteY3" fmla="*/ 0 h 9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84" h="930949">
                <a:moveTo>
                  <a:pt x="762364" y="0"/>
                </a:moveTo>
                <a:lnTo>
                  <a:pt x="5416584" y="930949"/>
                </a:lnTo>
                <a:lnTo>
                  <a:pt x="0" y="921156"/>
                </a:lnTo>
                <a:lnTo>
                  <a:pt x="762364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0990536" y="3785435"/>
            <a:ext cx="1203845" cy="3091509"/>
          </a:xfrm>
          <a:custGeom>
            <a:avLst/>
            <a:gdLst>
              <a:gd name="connsiteX0" fmla="*/ 0 w 1182718"/>
              <a:gd name="connsiteY0" fmla="*/ 0 h 3032701"/>
              <a:gd name="connsiteX1" fmla="*/ 497800 w 1182718"/>
              <a:gd name="connsiteY1" fmla="*/ 3032701 h 3032701"/>
              <a:gd name="connsiteX2" fmla="*/ 1182718 w 1182718"/>
              <a:gd name="connsiteY2" fmla="*/ 515453 h 3032701"/>
              <a:gd name="connsiteX3" fmla="*/ 0 w 1182718"/>
              <a:gd name="connsiteY3" fmla="*/ 0 h 3032701"/>
              <a:gd name="connsiteX0" fmla="*/ 0 w 1179187"/>
              <a:gd name="connsiteY0" fmla="*/ 0 h 3029170"/>
              <a:gd name="connsiteX1" fmla="*/ 494269 w 1179187"/>
              <a:gd name="connsiteY1" fmla="*/ 3029170 h 3029170"/>
              <a:gd name="connsiteX2" fmla="*/ 1179187 w 1179187"/>
              <a:gd name="connsiteY2" fmla="*/ 511922 h 3029170"/>
              <a:gd name="connsiteX3" fmla="*/ 0 w 1179187"/>
              <a:gd name="connsiteY3" fmla="*/ 0 h 3029170"/>
              <a:gd name="connsiteX0" fmla="*/ 0 w 1179187"/>
              <a:gd name="connsiteY0" fmla="*/ 0 h 3039761"/>
              <a:gd name="connsiteX1" fmla="*/ 483677 w 1179187"/>
              <a:gd name="connsiteY1" fmla="*/ 3039761 h 3039761"/>
              <a:gd name="connsiteX2" fmla="*/ 1179187 w 1179187"/>
              <a:gd name="connsiteY2" fmla="*/ 511922 h 3039761"/>
              <a:gd name="connsiteX3" fmla="*/ 0 w 1179187"/>
              <a:gd name="connsiteY3" fmla="*/ 0 h 3039761"/>
              <a:gd name="connsiteX0" fmla="*/ 0 w 1190407"/>
              <a:gd name="connsiteY0" fmla="*/ 0 h 3039761"/>
              <a:gd name="connsiteX1" fmla="*/ 494897 w 1190407"/>
              <a:gd name="connsiteY1" fmla="*/ 3039761 h 3039761"/>
              <a:gd name="connsiteX2" fmla="*/ 1190407 w 1190407"/>
              <a:gd name="connsiteY2" fmla="*/ 511922 h 3039761"/>
              <a:gd name="connsiteX3" fmla="*/ 0 w 1190407"/>
              <a:gd name="connsiteY3" fmla="*/ 0 h 3039761"/>
              <a:gd name="connsiteX0" fmla="*/ 0 w 1203107"/>
              <a:gd name="connsiteY0" fmla="*/ 0 h 3065161"/>
              <a:gd name="connsiteX1" fmla="*/ 507597 w 1203107"/>
              <a:gd name="connsiteY1" fmla="*/ 3065161 h 3065161"/>
              <a:gd name="connsiteX2" fmla="*/ 1203107 w 1203107"/>
              <a:gd name="connsiteY2" fmla="*/ 537322 h 3065161"/>
              <a:gd name="connsiteX3" fmla="*/ 0 w 1203107"/>
              <a:gd name="connsiteY3" fmla="*/ 0 h 3065161"/>
              <a:gd name="connsiteX0" fmla="*/ 0 w 1209457"/>
              <a:gd name="connsiteY0" fmla="*/ 0 h 3065161"/>
              <a:gd name="connsiteX1" fmla="*/ 507597 w 1209457"/>
              <a:gd name="connsiteY1" fmla="*/ 3065161 h 3065161"/>
              <a:gd name="connsiteX2" fmla="*/ 1209457 w 1209457"/>
              <a:gd name="connsiteY2" fmla="*/ 543672 h 3065161"/>
              <a:gd name="connsiteX3" fmla="*/ 0 w 1209457"/>
              <a:gd name="connsiteY3" fmla="*/ 0 h 3065161"/>
              <a:gd name="connsiteX0" fmla="*/ 0 w 1215807"/>
              <a:gd name="connsiteY0" fmla="*/ 0 h 3065161"/>
              <a:gd name="connsiteX1" fmla="*/ 507597 w 1215807"/>
              <a:gd name="connsiteY1" fmla="*/ 3065161 h 3065161"/>
              <a:gd name="connsiteX2" fmla="*/ 1215807 w 1215807"/>
              <a:gd name="connsiteY2" fmla="*/ 537322 h 3065161"/>
              <a:gd name="connsiteX3" fmla="*/ 0 w 1215807"/>
              <a:gd name="connsiteY3" fmla="*/ 0 h 3065161"/>
              <a:gd name="connsiteX0" fmla="*/ 0 w 1209457"/>
              <a:gd name="connsiteY0" fmla="*/ 0 h 3077861"/>
              <a:gd name="connsiteX1" fmla="*/ 501247 w 1209457"/>
              <a:gd name="connsiteY1" fmla="*/ 3077861 h 3077861"/>
              <a:gd name="connsiteX2" fmla="*/ 1209457 w 1209457"/>
              <a:gd name="connsiteY2" fmla="*/ 550022 h 3077861"/>
              <a:gd name="connsiteX3" fmla="*/ 0 w 1209457"/>
              <a:gd name="connsiteY3" fmla="*/ 0 h 3077861"/>
              <a:gd name="connsiteX0" fmla="*/ 0 w 1209457"/>
              <a:gd name="connsiteY0" fmla="*/ 0 h 3091509"/>
              <a:gd name="connsiteX1" fmla="*/ 501247 w 1209457"/>
              <a:gd name="connsiteY1" fmla="*/ 3091509 h 3091509"/>
              <a:gd name="connsiteX2" fmla="*/ 1209457 w 1209457"/>
              <a:gd name="connsiteY2" fmla="*/ 550022 h 3091509"/>
              <a:gd name="connsiteX3" fmla="*/ 0 w 1209457"/>
              <a:gd name="connsiteY3" fmla="*/ 0 h 30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7" h="3091509">
                <a:moveTo>
                  <a:pt x="0" y="0"/>
                </a:moveTo>
                <a:lnTo>
                  <a:pt x="501247" y="3091509"/>
                </a:lnTo>
                <a:lnTo>
                  <a:pt x="1209457" y="5500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1488254" y="4321334"/>
            <a:ext cx="708319" cy="2552078"/>
          </a:xfrm>
          <a:custGeom>
            <a:avLst/>
            <a:gdLst>
              <a:gd name="connsiteX0" fmla="*/ 691978 w 697728"/>
              <a:gd name="connsiteY0" fmla="*/ 0 h 2520778"/>
              <a:gd name="connsiteX1" fmla="*/ 0 w 697728"/>
              <a:gd name="connsiteY1" fmla="*/ 2520778 h 2520778"/>
              <a:gd name="connsiteX2" fmla="*/ 695509 w 697728"/>
              <a:gd name="connsiteY2" fmla="*/ 2517248 h 2520778"/>
              <a:gd name="connsiteX3" fmla="*/ 691978 w 697728"/>
              <a:gd name="connsiteY3" fmla="*/ 0 h 2520778"/>
              <a:gd name="connsiteX0" fmla="*/ 691978 w 697728"/>
              <a:gd name="connsiteY0" fmla="*/ 0 h 2531370"/>
              <a:gd name="connsiteX1" fmla="*/ 0 w 697728"/>
              <a:gd name="connsiteY1" fmla="*/ 2531370 h 2531370"/>
              <a:gd name="connsiteX2" fmla="*/ 695509 w 697728"/>
              <a:gd name="connsiteY2" fmla="*/ 2517248 h 2531370"/>
              <a:gd name="connsiteX3" fmla="*/ 691978 w 697728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9039 w 704789"/>
              <a:gd name="connsiteY0" fmla="*/ 0 h 2541962"/>
              <a:gd name="connsiteX1" fmla="*/ 0 w 704789"/>
              <a:gd name="connsiteY1" fmla="*/ 2541962 h 2541962"/>
              <a:gd name="connsiteX2" fmla="*/ 702570 w 704789"/>
              <a:gd name="connsiteY2" fmla="*/ 2538431 h 2541962"/>
              <a:gd name="connsiteX3" fmla="*/ 699039 w 704789"/>
              <a:gd name="connsiteY3" fmla="*/ 0 h 2541962"/>
              <a:gd name="connsiteX0" fmla="*/ 702569 w 708319"/>
              <a:gd name="connsiteY0" fmla="*/ 0 h 2538431"/>
              <a:gd name="connsiteX1" fmla="*/ 0 w 708319"/>
              <a:gd name="connsiteY1" fmla="*/ 2538431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667264 w 673014"/>
              <a:gd name="connsiteY0" fmla="*/ 0 h 2538431"/>
              <a:gd name="connsiteX1" fmla="*/ 0 w 673014"/>
              <a:gd name="connsiteY1" fmla="*/ 2252460 h 2538431"/>
              <a:gd name="connsiteX2" fmla="*/ 670795 w 673014"/>
              <a:gd name="connsiteY2" fmla="*/ 2538431 h 2538431"/>
              <a:gd name="connsiteX3" fmla="*/ 667264 w 673014"/>
              <a:gd name="connsiteY3" fmla="*/ 0 h 2538431"/>
              <a:gd name="connsiteX0" fmla="*/ 702569 w 708319"/>
              <a:gd name="connsiteY0" fmla="*/ 0 h 2541961"/>
              <a:gd name="connsiteX1" fmla="*/ 0 w 708319"/>
              <a:gd name="connsiteY1" fmla="*/ 2541961 h 2541961"/>
              <a:gd name="connsiteX2" fmla="*/ 706100 w 708319"/>
              <a:gd name="connsiteY2" fmla="*/ 2538431 h 2541961"/>
              <a:gd name="connsiteX3" fmla="*/ 702569 w 708319"/>
              <a:gd name="connsiteY3" fmla="*/ 0 h 2541961"/>
              <a:gd name="connsiteX0" fmla="*/ 702569 w 708319"/>
              <a:gd name="connsiteY0" fmla="*/ 0 h 2538431"/>
              <a:gd name="connsiteX1" fmla="*/ 0 w 708319"/>
              <a:gd name="connsiteY1" fmla="*/ 2534900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702569 w 708319"/>
              <a:gd name="connsiteY0" fmla="*/ 0 h 2548548"/>
              <a:gd name="connsiteX1" fmla="*/ 0 w 708319"/>
              <a:gd name="connsiteY1" fmla="*/ 2548548 h 2548548"/>
              <a:gd name="connsiteX2" fmla="*/ 706100 w 708319"/>
              <a:gd name="connsiteY2" fmla="*/ 2538431 h 2548548"/>
              <a:gd name="connsiteX3" fmla="*/ 702569 w 708319"/>
              <a:gd name="connsiteY3" fmla="*/ 0 h 2548548"/>
              <a:gd name="connsiteX0" fmla="*/ 702569 w 704906"/>
              <a:gd name="connsiteY0" fmla="*/ 0 h 2548548"/>
              <a:gd name="connsiteX1" fmla="*/ 0 w 704906"/>
              <a:gd name="connsiteY1" fmla="*/ 2548548 h 2548548"/>
              <a:gd name="connsiteX2" fmla="*/ 692452 w 704906"/>
              <a:gd name="connsiteY2" fmla="*/ 2538431 h 2548548"/>
              <a:gd name="connsiteX3" fmla="*/ 702569 w 704906"/>
              <a:gd name="connsiteY3" fmla="*/ 0 h 2548548"/>
              <a:gd name="connsiteX0" fmla="*/ 702569 w 708319"/>
              <a:gd name="connsiteY0" fmla="*/ 0 h 2565726"/>
              <a:gd name="connsiteX1" fmla="*/ 0 w 708319"/>
              <a:gd name="connsiteY1" fmla="*/ 2548548 h 2565726"/>
              <a:gd name="connsiteX2" fmla="*/ 706100 w 708319"/>
              <a:gd name="connsiteY2" fmla="*/ 2565726 h 2565726"/>
              <a:gd name="connsiteX3" fmla="*/ 702569 w 708319"/>
              <a:gd name="connsiteY3" fmla="*/ 0 h 2565726"/>
              <a:gd name="connsiteX0" fmla="*/ 702569 w 708319"/>
              <a:gd name="connsiteY0" fmla="*/ 0 h 2552078"/>
              <a:gd name="connsiteX1" fmla="*/ 0 w 708319"/>
              <a:gd name="connsiteY1" fmla="*/ 2548548 h 2552078"/>
              <a:gd name="connsiteX2" fmla="*/ 706100 w 708319"/>
              <a:gd name="connsiteY2" fmla="*/ 2552078 h 2552078"/>
              <a:gd name="connsiteX3" fmla="*/ 702569 w 708319"/>
              <a:gd name="connsiteY3" fmla="*/ 0 h 25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19" h="2552078">
                <a:moveTo>
                  <a:pt x="702569" y="0"/>
                </a:moveTo>
                <a:lnTo>
                  <a:pt x="0" y="2548548"/>
                </a:lnTo>
                <a:lnTo>
                  <a:pt x="706100" y="2552078"/>
                </a:lnTo>
                <a:cubicBezTo>
                  <a:pt x="708454" y="1710642"/>
                  <a:pt x="710807" y="834375"/>
                  <a:pt x="702569" y="0"/>
                </a:cubicBezTo>
                <a:close/>
              </a:path>
            </a:pathLst>
          </a:cu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-2381" y="-1"/>
            <a:ext cx="3112998" cy="178606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  <a:gd name="connsiteX0" fmla="*/ 0 w 3081965"/>
              <a:gd name="connsiteY0" fmla="*/ 0 h 1775900"/>
              <a:gd name="connsiteX1" fmla="*/ 1036790 w 3081965"/>
              <a:gd name="connsiteY1" fmla="*/ 1773715 h 1775900"/>
              <a:gd name="connsiteX2" fmla="*/ 3081965 w 3081965"/>
              <a:gd name="connsiteY2" fmla="*/ 1775900 h 1775900"/>
              <a:gd name="connsiteX3" fmla="*/ 0 w 3081965"/>
              <a:gd name="connsiteY3" fmla="*/ 0 h 1775900"/>
              <a:gd name="connsiteX0" fmla="*/ 0 w 3086728"/>
              <a:gd name="connsiteY0" fmla="*/ 0 h 1775900"/>
              <a:gd name="connsiteX1" fmla="*/ 1036790 w 3086728"/>
              <a:gd name="connsiteY1" fmla="*/ 1773715 h 1775900"/>
              <a:gd name="connsiteX2" fmla="*/ 3086728 w 3086728"/>
              <a:gd name="connsiteY2" fmla="*/ 1775900 h 1775900"/>
              <a:gd name="connsiteX3" fmla="*/ 0 w 3086728"/>
              <a:gd name="connsiteY3" fmla="*/ 0 h 1775900"/>
              <a:gd name="connsiteX0" fmla="*/ 0 w 3091491"/>
              <a:gd name="connsiteY0" fmla="*/ 0 h 1799713"/>
              <a:gd name="connsiteX1" fmla="*/ 1036790 w 3091491"/>
              <a:gd name="connsiteY1" fmla="*/ 1773715 h 1799713"/>
              <a:gd name="connsiteX2" fmla="*/ 3091491 w 3091491"/>
              <a:gd name="connsiteY2" fmla="*/ 1799713 h 1799713"/>
              <a:gd name="connsiteX3" fmla="*/ 0 w 3091491"/>
              <a:gd name="connsiteY3" fmla="*/ 0 h 1799713"/>
              <a:gd name="connsiteX0" fmla="*/ 0 w 3120066"/>
              <a:gd name="connsiteY0" fmla="*/ 0 h 1799713"/>
              <a:gd name="connsiteX1" fmla="*/ 103679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20066"/>
              <a:gd name="connsiteY0" fmla="*/ 0 h 1799713"/>
              <a:gd name="connsiteX1" fmla="*/ 101973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33714"/>
              <a:gd name="connsiteY0" fmla="*/ 0 h 1799713"/>
              <a:gd name="connsiteX1" fmla="*/ 1033378 w 3133714"/>
              <a:gd name="connsiteY1" fmla="*/ 1773715 h 1799713"/>
              <a:gd name="connsiteX2" fmla="*/ 3133714 w 3133714"/>
              <a:gd name="connsiteY2" fmla="*/ 1799713 h 1799713"/>
              <a:gd name="connsiteX3" fmla="*/ 0 w 3133714"/>
              <a:gd name="connsiteY3" fmla="*/ 0 h 1799713"/>
              <a:gd name="connsiteX0" fmla="*/ 0 w 3140538"/>
              <a:gd name="connsiteY0" fmla="*/ 0 h 1799713"/>
              <a:gd name="connsiteX1" fmla="*/ 1040202 w 3140538"/>
              <a:gd name="connsiteY1" fmla="*/ 1773715 h 1799713"/>
              <a:gd name="connsiteX2" fmla="*/ 3140538 w 3140538"/>
              <a:gd name="connsiteY2" fmla="*/ 1799713 h 1799713"/>
              <a:gd name="connsiteX3" fmla="*/ 0 w 3140538"/>
              <a:gd name="connsiteY3" fmla="*/ 0 h 1799713"/>
              <a:gd name="connsiteX0" fmla="*/ 0 w 3126890"/>
              <a:gd name="connsiteY0" fmla="*/ 0 h 1786065"/>
              <a:gd name="connsiteX1" fmla="*/ 1040202 w 3126890"/>
              <a:gd name="connsiteY1" fmla="*/ 1773715 h 1786065"/>
              <a:gd name="connsiteX2" fmla="*/ 3126890 w 3126890"/>
              <a:gd name="connsiteY2" fmla="*/ 1786065 h 1786065"/>
              <a:gd name="connsiteX3" fmla="*/ 0 w 3126890"/>
              <a:gd name="connsiteY3" fmla="*/ 0 h 1786065"/>
              <a:gd name="connsiteX0" fmla="*/ 0 w 3113242"/>
              <a:gd name="connsiteY0" fmla="*/ 0 h 1782653"/>
              <a:gd name="connsiteX1" fmla="*/ 1026554 w 3113242"/>
              <a:gd name="connsiteY1" fmla="*/ 1770303 h 1782653"/>
              <a:gd name="connsiteX2" fmla="*/ 3113242 w 3113242"/>
              <a:gd name="connsiteY2" fmla="*/ 1782653 h 1782653"/>
              <a:gd name="connsiteX3" fmla="*/ 0 w 3113242"/>
              <a:gd name="connsiteY3" fmla="*/ 0 h 1782653"/>
              <a:gd name="connsiteX0" fmla="*/ 0 w 3123478"/>
              <a:gd name="connsiteY0" fmla="*/ 0 h 1782653"/>
              <a:gd name="connsiteX1" fmla="*/ 1036790 w 3123478"/>
              <a:gd name="connsiteY1" fmla="*/ 1770303 h 1782653"/>
              <a:gd name="connsiteX2" fmla="*/ 3123478 w 3123478"/>
              <a:gd name="connsiteY2" fmla="*/ 1782653 h 1782653"/>
              <a:gd name="connsiteX3" fmla="*/ 0 w 3123478"/>
              <a:gd name="connsiteY3" fmla="*/ 0 h 1782653"/>
              <a:gd name="connsiteX0" fmla="*/ 0 w 3109830"/>
              <a:gd name="connsiteY0" fmla="*/ 0 h 1782653"/>
              <a:gd name="connsiteX1" fmla="*/ 1036790 w 3109830"/>
              <a:gd name="connsiteY1" fmla="*/ 1770303 h 1782653"/>
              <a:gd name="connsiteX2" fmla="*/ 3109830 w 3109830"/>
              <a:gd name="connsiteY2" fmla="*/ 1782653 h 1782653"/>
              <a:gd name="connsiteX3" fmla="*/ 0 w 3109830"/>
              <a:gd name="connsiteY3" fmla="*/ 0 h 1782653"/>
              <a:gd name="connsiteX0" fmla="*/ 0 w 3120462"/>
              <a:gd name="connsiteY0" fmla="*/ 0 h 1793286"/>
              <a:gd name="connsiteX1" fmla="*/ 1047422 w 3120462"/>
              <a:gd name="connsiteY1" fmla="*/ 1780936 h 1793286"/>
              <a:gd name="connsiteX2" fmla="*/ 3120462 w 3120462"/>
              <a:gd name="connsiteY2" fmla="*/ 1793286 h 1793286"/>
              <a:gd name="connsiteX3" fmla="*/ 0 w 3120462"/>
              <a:gd name="connsiteY3" fmla="*/ 0 h 17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0462" h="1793286">
                <a:moveTo>
                  <a:pt x="0" y="0"/>
                </a:moveTo>
                <a:lnTo>
                  <a:pt x="1047422" y="1780936"/>
                </a:lnTo>
                <a:lnTo>
                  <a:pt x="3120462" y="17932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-3295" y="1769807"/>
            <a:ext cx="1407341" cy="5098422"/>
          </a:xfrm>
          <a:custGeom>
            <a:avLst/>
            <a:gdLst>
              <a:gd name="connsiteX0" fmla="*/ 1026488 w 1398147"/>
              <a:gd name="connsiteY0" fmla="*/ 0 h 5073445"/>
              <a:gd name="connsiteX1" fmla="*/ 1398147 w 1398147"/>
              <a:gd name="connsiteY1" fmla="*/ 1875995 h 5073445"/>
              <a:gd name="connsiteX2" fmla="*/ 0 w 1398147"/>
              <a:gd name="connsiteY2" fmla="*/ 5073445 h 5073445"/>
              <a:gd name="connsiteX3" fmla="*/ 1026488 w 1398147"/>
              <a:gd name="connsiteY3" fmla="*/ 0 h 5073445"/>
              <a:gd name="connsiteX0" fmla="*/ 1032388 w 1398147"/>
              <a:gd name="connsiteY0" fmla="*/ 0 h 5055747"/>
              <a:gd name="connsiteX1" fmla="*/ 1398147 w 1398147"/>
              <a:gd name="connsiteY1" fmla="*/ 1858297 h 5055747"/>
              <a:gd name="connsiteX2" fmla="*/ 0 w 1398147"/>
              <a:gd name="connsiteY2" fmla="*/ 5055747 h 5055747"/>
              <a:gd name="connsiteX3" fmla="*/ 1032388 w 1398147"/>
              <a:gd name="connsiteY3" fmla="*/ 0 h 5055747"/>
              <a:gd name="connsiteX0" fmla="*/ 1032388 w 1398147"/>
              <a:gd name="connsiteY0" fmla="*/ 0 h 5061646"/>
              <a:gd name="connsiteX1" fmla="*/ 1398147 w 1398147"/>
              <a:gd name="connsiteY1" fmla="*/ 1864196 h 5061646"/>
              <a:gd name="connsiteX2" fmla="*/ 0 w 1398147"/>
              <a:gd name="connsiteY2" fmla="*/ 5061646 h 5061646"/>
              <a:gd name="connsiteX3" fmla="*/ 1032388 w 1398147"/>
              <a:gd name="connsiteY3" fmla="*/ 0 h 5061646"/>
              <a:gd name="connsiteX0" fmla="*/ 1032388 w 1398147"/>
              <a:gd name="connsiteY0" fmla="*/ 0 h 5079344"/>
              <a:gd name="connsiteX1" fmla="*/ 1398147 w 1398147"/>
              <a:gd name="connsiteY1" fmla="*/ 1881894 h 5079344"/>
              <a:gd name="connsiteX2" fmla="*/ 0 w 1398147"/>
              <a:gd name="connsiteY2" fmla="*/ 5079344 h 5079344"/>
              <a:gd name="connsiteX3" fmla="*/ 1032388 w 1398147"/>
              <a:gd name="connsiteY3" fmla="*/ 0 h 5079344"/>
              <a:gd name="connsiteX0" fmla="*/ 1032388 w 1398147"/>
              <a:gd name="connsiteY0" fmla="*/ 0 h 5089936"/>
              <a:gd name="connsiteX1" fmla="*/ 1398147 w 1398147"/>
              <a:gd name="connsiteY1" fmla="*/ 1881894 h 5089936"/>
              <a:gd name="connsiteX2" fmla="*/ 0 w 1398147"/>
              <a:gd name="connsiteY2" fmla="*/ 5089936 h 5089936"/>
              <a:gd name="connsiteX3" fmla="*/ 1032388 w 1398147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81894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8890 w 1405209"/>
              <a:gd name="connsiteY3" fmla="*/ 5081754 h 5089936"/>
              <a:gd name="connsiteX4" fmla="*/ 1039450 w 1405209"/>
              <a:gd name="connsiteY4" fmla="*/ 0 h 5089936"/>
              <a:gd name="connsiteX0" fmla="*/ 1041582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41582 w 1407341"/>
              <a:gd name="connsiteY4" fmla="*/ 0 h 5098422"/>
              <a:gd name="connsiteX0" fmla="*/ 1034758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34758 w 1407341"/>
              <a:gd name="connsiteY4" fmla="*/ 0 h 509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341" h="5098422">
                <a:moveTo>
                  <a:pt x="1034758" y="0"/>
                </a:moveTo>
                <a:lnTo>
                  <a:pt x="1407341" y="1891419"/>
                </a:lnTo>
                <a:lnTo>
                  <a:pt x="2132" y="5089936"/>
                </a:lnTo>
                <a:cubicBezTo>
                  <a:pt x="5095" y="5083774"/>
                  <a:pt x="-2244" y="5103370"/>
                  <a:pt x="719" y="5097208"/>
                </a:cubicBezTo>
                <a:lnTo>
                  <a:pt x="1034758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76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694845" y="2426110"/>
            <a:ext cx="2293341" cy="4440419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  <a:gd name="connsiteX0" fmla="*/ 958645 w 2269487"/>
              <a:gd name="connsiteY0" fmla="*/ 0 h 4424516"/>
              <a:gd name="connsiteX1" fmla="*/ 2269487 w 2269487"/>
              <a:gd name="connsiteY1" fmla="*/ 1388112 h 4424516"/>
              <a:gd name="connsiteX2" fmla="*/ 0 w 2269487"/>
              <a:gd name="connsiteY2" fmla="*/ 4424516 h 4424516"/>
              <a:gd name="connsiteX3" fmla="*/ 958645 w 2269487"/>
              <a:gd name="connsiteY3" fmla="*/ 0 h 4424516"/>
              <a:gd name="connsiteX0" fmla="*/ 982499 w 2293341"/>
              <a:gd name="connsiteY0" fmla="*/ 0 h 4440419"/>
              <a:gd name="connsiteX1" fmla="*/ 2293341 w 2293341"/>
              <a:gd name="connsiteY1" fmla="*/ 1388112 h 4440419"/>
              <a:gd name="connsiteX2" fmla="*/ 0 w 2293341"/>
              <a:gd name="connsiteY2" fmla="*/ 4440419 h 4440419"/>
              <a:gd name="connsiteX3" fmla="*/ 982499 w 2293341"/>
              <a:gd name="connsiteY3" fmla="*/ 0 h 4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41" h="4440419">
                <a:moveTo>
                  <a:pt x="982499" y="0"/>
                </a:moveTo>
                <a:lnTo>
                  <a:pt x="2293341" y="1388112"/>
                </a:lnTo>
                <a:lnTo>
                  <a:pt x="0" y="4440419"/>
                </a:lnTo>
                <a:lnTo>
                  <a:pt x="982499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9669015" y="1094096"/>
            <a:ext cx="2522985" cy="2734954"/>
          </a:xfrm>
          <a:custGeom>
            <a:avLst/>
            <a:gdLst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309687 w 2481262"/>
              <a:gd name="connsiteY2" fmla="*/ 2762250 h 2762250"/>
              <a:gd name="connsiteX3" fmla="*/ 2481262 w 2481262"/>
              <a:gd name="connsiteY3" fmla="*/ 0 h 2762250"/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292857 w 2481262"/>
              <a:gd name="connsiteY2" fmla="*/ 2762250 h 2762250"/>
              <a:gd name="connsiteX3" fmla="*/ 2481262 w 2481262"/>
              <a:gd name="connsiteY3" fmla="*/ 0 h 2762250"/>
              <a:gd name="connsiteX0" fmla="*/ 2509311 w 2509311"/>
              <a:gd name="connsiteY0" fmla="*/ 0 h 2762250"/>
              <a:gd name="connsiteX1" fmla="*/ 0 w 2509311"/>
              <a:gd name="connsiteY1" fmla="*/ 1354771 h 2762250"/>
              <a:gd name="connsiteX2" fmla="*/ 1320906 w 2509311"/>
              <a:gd name="connsiteY2" fmla="*/ 2762250 h 2762250"/>
              <a:gd name="connsiteX3" fmla="*/ 2509311 w 2509311"/>
              <a:gd name="connsiteY3" fmla="*/ 0 h 2762250"/>
              <a:gd name="connsiteX0" fmla="*/ 2519943 w 2519943"/>
              <a:gd name="connsiteY0" fmla="*/ 0 h 2762250"/>
              <a:gd name="connsiteX1" fmla="*/ 0 w 2519943"/>
              <a:gd name="connsiteY1" fmla="*/ 1354771 h 2762250"/>
              <a:gd name="connsiteX2" fmla="*/ 1320906 w 2519943"/>
              <a:gd name="connsiteY2" fmla="*/ 2762250 h 2762250"/>
              <a:gd name="connsiteX3" fmla="*/ 2519943 w 2519943"/>
              <a:gd name="connsiteY3" fmla="*/ 0 h 2762250"/>
              <a:gd name="connsiteX0" fmla="*/ 2530575 w 2530575"/>
              <a:gd name="connsiteY0" fmla="*/ 0 h 2762250"/>
              <a:gd name="connsiteX1" fmla="*/ 0 w 2530575"/>
              <a:gd name="connsiteY1" fmla="*/ 1354771 h 2762250"/>
              <a:gd name="connsiteX2" fmla="*/ 1320906 w 2530575"/>
              <a:gd name="connsiteY2" fmla="*/ 2762250 h 2762250"/>
              <a:gd name="connsiteX3" fmla="*/ 2530575 w 2530575"/>
              <a:gd name="connsiteY3" fmla="*/ 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0575" h="2762250">
                <a:moveTo>
                  <a:pt x="2530575" y="0"/>
                </a:moveTo>
                <a:lnTo>
                  <a:pt x="0" y="1354771"/>
                </a:lnTo>
                <a:lnTo>
                  <a:pt x="1320906" y="2762250"/>
                </a:lnTo>
                <a:lnTo>
                  <a:pt x="2530575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317358" y="-5316"/>
            <a:ext cx="4354033" cy="1222744"/>
          </a:xfrm>
          <a:custGeom>
            <a:avLst/>
            <a:gdLst>
              <a:gd name="connsiteX0" fmla="*/ 0 w 4354033"/>
              <a:gd name="connsiteY0" fmla="*/ 0 h 1217428"/>
              <a:gd name="connsiteX1" fmla="*/ 3067493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54033"/>
              <a:gd name="connsiteY0" fmla="*/ 0 h 1217428"/>
              <a:gd name="connsiteX1" fmla="*/ 3088758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75298"/>
              <a:gd name="connsiteY0" fmla="*/ 0 h 1217428"/>
              <a:gd name="connsiteX1" fmla="*/ 3088758 w 4375298"/>
              <a:gd name="connsiteY1" fmla="*/ 10632 h 1217428"/>
              <a:gd name="connsiteX2" fmla="*/ 4375298 w 4375298"/>
              <a:gd name="connsiteY2" fmla="*/ 1217428 h 1217428"/>
              <a:gd name="connsiteX3" fmla="*/ 0 w 4375298"/>
              <a:gd name="connsiteY3" fmla="*/ 0 h 1217428"/>
              <a:gd name="connsiteX0" fmla="*/ 0 w 4364666"/>
              <a:gd name="connsiteY0" fmla="*/ 0 h 1217428"/>
              <a:gd name="connsiteX1" fmla="*/ 3088758 w 4364666"/>
              <a:gd name="connsiteY1" fmla="*/ 10632 h 1217428"/>
              <a:gd name="connsiteX2" fmla="*/ 4364666 w 4364666"/>
              <a:gd name="connsiteY2" fmla="*/ 1217428 h 1217428"/>
              <a:gd name="connsiteX3" fmla="*/ 0 w 4364666"/>
              <a:gd name="connsiteY3" fmla="*/ 0 h 1217428"/>
              <a:gd name="connsiteX0" fmla="*/ 0 w 4354033"/>
              <a:gd name="connsiteY0" fmla="*/ 0 h 1222744"/>
              <a:gd name="connsiteX1" fmla="*/ 3088758 w 4354033"/>
              <a:gd name="connsiteY1" fmla="*/ 10632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  <a:gd name="connsiteX0" fmla="*/ 0 w 4354033"/>
              <a:gd name="connsiteY0" fmla="*/ 5317 h 1228061"/>
              <a:gd name="connsiteX1" fmla="*/ 3083442 w 4354033"/>
              <a:gd name="connsiteY1" fmla="*/ 0 h 1228061"/>
              <a:gd name="connsiteX2" fmla="*/ 4354033 w 4354033"/>
              <a:gd name="connsiteY2" fmla="*/ 1228061 h 1228061"/>
              <a:gd name="connsiteX3" fmla="*/ 0 w 4354033"/>
              <a:gd name="connsiteY3" fmla="*/ 5317 h 1228061"/>
              <a:gd name="connsiteX0" fmla="*/ 0 w 4354033"/>
              <a:gd name="connsiteY0" fmla="*/ 0 h 1222744"/>
              <a:gd name="connsiteX1" fmla="*/ 3094074 w 4354033"/>
              <a:gd name="connsiteY1" fmla="*/ 5315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033" h="1222744">
                <a:moveTo>
                  <a:pt x="0" y="0"/>
                </a:moveTo>
                <a:lnTo>
                  <a:pt x="3094074" y="5315"/>
                </a:lnTo>
                <a:lnTo>
                  <a:pt x="4354033" y="122274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8690615" y="3783805"/>
            <a:ext cx="2797640" cy="3086077"/>
          </a:xfrm>
          <a:custGeom>
            <a:avLst/>
            <a:gdLst>
              <a:gd name="connsiteX0" fmla="*/ 2270113 w 2753791"/>
              <a:gd name="connsiteY0" fmla="*/ 0 h 3029171"/>
              <a:gd name="connsiteX1" fmla="*/ 0 w 2753791"/>
              <a:gd name="connsiteY1" fmla="*/ 3025640 h 3029171"/>
              <a:gd name="connsiteX2" fmla="*/ 2753791 w 2753791"/>
              <a:gd name="connsiteY2" fmla="*/ 3029171 h 3029171"/>
              <a:gd name="connsiteX3" fmla="*/ 2270113 w 2753791"/>
              <a:gd name="connsiteY3" fmla="*/ 0 h 3029171"/>
              <a:gd name="connsiteX0" fmla="*/ 2247810 w 2753791"/>
              <a:gd name="connsiteY0" fmla="*/ 0 h 3073776"/>
              <a:gd name="connsiteX1" fmla="*/ 0 w 2753791"/>
              <a:gd name="connsiteY1" fmla="*/ 3070245 h 3073776"/>
              <a:gd name="connsiteX2" fmla="*/ 2753791 w 2753791"/>
              <a:gd name="connsiteY2" fmla="*/ 3073776 h 3073776"/>
              <a:gd name="connsiteX3" fmla="*/ 2247810 w 2753791"/>
              <a:gd name="connsiteY3" fmla="*/ 0 h 3073776"/>
              <a:gd name="connsiteX0" fmla="*/ 2311420 w 2817401"/>
              <a:gd name="connsiteY0" fmla="*/ 0 h 3073776"/>
              <a:gd name="connsiteX1" fmla="*/ 0 w 2817401"/>
              <a:gd name="connsiteY1" fmla="*/ 3062294 h 3073776"/>
              <a:gd name="connsiteX2" fmla="*/ 2817401 w 2817401"/>
              <a:gd name="connsiteY2" fmla="*/ 3073776 h 3073776"/>
              <a:gd name="connsiteX3" fmla="*/ 2311420 w 2817401"/>
              <a:gd name="connsiteY3" fmla="*/ 0 h 3073776"/>
              <a:gd name="connsiteX0" fmla="*/ 2311420 w 2817401"/>
              <a:gd name="connsiteY0" fmla="*/ 0 h 3089589"/>
              <a:gd name="connsiteX1" fmla="*/ 0 w 2817401"/>
              <a:gd name="connsiteY1" fmla="*/ 3089589 h 3089589"/>
              <a:gd name="connsiteX2" fmla="*/ 2817401 w 2817401"/>
              <a:gd name="connsiteY2" fmla="*/ 3073776 h 3089589"/>
              <a:gd name="connsiteX3" fmla="*/ 2311420 w 2817401"/>
              <a:gd name="connsiteY3" fmla="*/ 0 h 3089589"/>
              <a:gd name="connsiteX0" fmla="*/ 2306657 w 2812638"/>
              <a:gd name="connsiteY0" fmla="*/ 0 h 3089589"/>
              <a:gd name="connsiteX1" fmla="*/ 0 w 2812638"/>
              <a:gd name="connsiteY1" fmla="*/ 3089589 h 3089589"/>
              <a:gd name="connsiteX2" fmla="*/ 2812638 w 2812638"/>
              <a:gd name="connsiteY2" fmla="*/ 3073776 h 3089589"/>
              <a:gd name="connsiteX3" fmla="*/ 2306657 w 2812638"/>
              <a:gd name="connsiteY3" fmla="*/ 0 h 3089589"/>
              <a:gd name="connsiteX0" fmla="*/ 2306657 w 2812638"/>
              <a:gd name="connsiteY0" fmla="*/ 0 h 3084826"/>
              <a:gd name="connsiteX1" fmla="*/ 0 w 2812638"/>
              <a:gd name="connsiteY1" fmla="*/ 3084826 h 3084826"/>
              <a:gd name="connsiteX2" fmla="*/ 2812638 w 2812638"/>
              <a:gd name="connsiteY2" fmla="*/ 3073776 h 3084826"/>
              <a:gd name="connsiteX3" fmla="*/ 2306657 w 2812638"/>
              <a:gd name="connsiteY3" fmla="*/ 0 h 3084826"/>
              <a:gd name="connsiteX0" fmla="*/ 2292370 w 2798351"/>
              <a:gd name="connsiteY0" fmla="*/ 0 h 3084826"/>
              <a:gd name="connsiteX1" fmla="*/ 0 w 2798351"/>
              <a:gd name="connsiteY1" fmla="*/ 3084826 h 3084826"/>
              <a:gd name="connsiteX2" fmla="*/ 2798351 w 2798351"/>
              <a:gd name="connsiteY2" fmla="*/ 3073776 h 3084826"/>
              <a:gd name="connsiteX3" fmla="*/ 2292370 w 279835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3114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311420 w 2804701"/>
              <a:gd name="connsiteY3" fmla="*/ 0 h 3084826"/>
              <a:gd name="connsiteX0" fmla="*/ 2311420 w 2804701"/>
              <a:gd name="connsiteY0" fmla="*/ 0 h 3087424"/>
              <a:gd name="connsiteX1" fmla="*/ 0 w 2804701"/>
              <a:gd name="connsiteY1" fmla="*/ 3084826 h 3087424"/>
              <a:gd name="connsiteX2" fmla="*/ 2804701 w 2804701"/>
              <a:gd name="connsiteY2" fmla="*/ 3087424 h 3087424"/>
              <a:gd name="connsiteX3" fmla="*/ 2311420 w 2804701"/>
              <a:gd name="connsiteY3" fmla="*/ 0 h 3087424"/>
              <a:gd name="connsiteX0" fmla="*/ 2311420 w 2818349"/>
              <a:gd name="connsiteY0" fmla="*/ 0 h 3087424"/>
              <a:gd name="connsiteX1" fmla="*/ 0 w 2818349"/>
              <a:gd name="connsiteY1" fmla="*/ 3084826 h 3087424"/>
              <a:gd name="connsiteX2" fmla="*/ 2818349 w 2818349"/>
              <a:gd name="connsiteY2" fmla="*/ 3087424 h 3087424"/>
              <a:gd name="connsiteX3" fmla="*/ 2311420 w 2818349"/>
              <a:gd name="connsiteY3" fmla="*/ 0 h 30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349" h="3087424">
                <a:moveTo>
                  <a:pt x="2311420" y="0"/>
                </a:moveTo>
                <a:lnTo>
                  <a:pt x="0" y="3084826"/>
                </a:lnTo>
                <a:lnTo>
                  <a:pt x="2818349" y="3087424"/>
                </a:lnTo>
                <a:lnTo>
                  <a:pt x="2311420" y="0"/>
                </a:lnTo>
                <a:close/>
              </a:path>
            </a:pathLst>
          </a:custGeom>
          <a:gradFill>
            <a:gsLst>
              <a:gs pos="11000">
                <a:schemeClr val="accent2"/>
              </a:gs>
              <a:gs pos="78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7660347" y="1094096"/>
            <a:ext cx="4531653" cy="1344304"/>
          </a:xfrm>
          <a:custGeom>
            <a:avLst/>
            <a:gdLst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43113 w 4533900"/>
              <a:gd name="connsiteY2" fmla="*/ 1371600 h 1371600"/>
              <a:gd name="connsiteX3" fmla="*/ 0 w 4533900"/>
              <a:gd name="connsiteY3" fmla="*/ 142875 h 1371600"/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21848 w 4533900"/>
              <a:gd name="connsiteY2" fmla="*/ 1371600 h 1371600"/>
              <a:gd name="connsiteX3" fmla="*/ 0 w 4533900"/>
              <a:gd name="connsiteY3" fmla="*/ 142875 h 1371600"/>
              <a:gd name="connsiteX0" fmla="*/ 0 w 4544532"/>
              <a:gd name="connsiteY0" fmla="*/ 153508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53508 h 1371600"/>
              <a:gd name="connsiteX0" fmla="*/ 0 w 4544532"/>
              <a:gd name="connsiteY0" fmla="*/ 142875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42875 h 1371600"/>
              <a:gd name="connsiteX0" fmla="*/ 0 w 4536805"/>
              <a:gd name="connsiteY0" fmla="*/ 148026 h 1371600"/>
              <a:gd name="connsiteX1" fmla="*/ 4536805 w 4536805"/>
              <a:gd name="connsiteY1" fmla="*/ 0 h 1371600"/>
              <a:gd name="connsiteX2" fmla="*/ 2024753 w 4536805"/>
              <a:gd name="connsiteY2" fmla="*/ 1371600 h 1371600"/>
              <a:gd name="connsiteX3" fmla="*/ 0 w 4536805"/>
              <a:gd name="connsiteY3" fmla="*/ 148026 h 1371600"/>
              <a:gd name="connsiteX0" fmla="*/ 0 w 4531653"/>
              <a:gd name="connsiteY0" fmla="*/ 142874 h 1371600"/>
              <a:gd name="connsiteX1" fmla="*/ 4531653 w 4531653"/>
              <a:gd name="connsiteY1" fmla="*/ 0 h 1371600"/>
              <a:gd name="connsiteX2" fmla="*/ 2019601 w 4531653"/>
              <a:gd name="connsiteY2" fmla="*/ 1371600 h 1371600"/>
              <a:gd name="connsiteX3" fmla="*/ 0 w 4531653"/>
              <a:gd name="connsiteY3" fmla="*/ 142874 h 1371600"/>
              <a:gd name="connsiteX0" fmla="*/ 0 w 3944799"/>
              <a:gd name="connsiteY0" fmla="*/ 33692 h 1262418"/>
              <a:gd name="connsiteX1" fmla="*/ 3944799 w 3944799"/>
              <a:gd name="connsiteY1" fmla="*/ 0 h 1262418"/>
              <a:gd name="connsiteX2" fmla="*/ 2019601 w 3944799"/>
              <a:gd name="connsiteY2" fmla="*/ 1262418 h 1262418"/>
              <a:gd name="connsiteX3" fmla="*/ 0 w 3944799"/>
              <a:gd name="connsiteY3" fmla="*/ 33692 h 1262418"/>
              <a:gd name="connsiteX0" fmla="*/ 0 w 4531653"/>
              <a:gd name="connsiteY0" fmla="*/ 115578 h 1344304"/>
              <a:gd name="connsiteX1" fmla="*/ 4531653 w 4531653"/>
              <a:gd name="connsiteY1" fmla="*/ 0 h 1344304"/>
              <a:gd name="connsiteX2" fmla="*/ 2019601 w 4531653"/>
              <a:gd name="connsiteY2" fmla="*/ 1344304 h 1344304"/>
              <a:gd name="connsiteX3" fmla="*/ 0 w 4531653"/>
              <a:gd name="connsiteY3" fmla="*/ 115578 h 134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653" h="1344304">
                <a:moveTo>
                  <a:pt x="0" y="115578"/>
                </a:moveTo>
                <a:lnTo>
                  <a:pt x="4531653" y="0"/>
                </a:lnTo>
                <a:lnTo>
                  <a:pt x="2019601" y="1344304"/>
                </a:lnTo>
                <a:lnTo>
                  <a:pt x="0" y="115578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067336" y="4705135"/>
            <a:ext cx="4628534" cy="2161794"/>
          </a:xfrm>
          <a:custGeom>
            <a:avLst/>
            <a:gdLst>
              <a:gd name="connsiteX0" fmla="*/ 0 w 4632158"/>
              <a:gd name="connsiteY0" fmla="*/ 1239253 h 2129590"/>
              <a:gd name="connsiteX1" fmla="*/ 3645569 w 4632158"/>
              <a:gd name="connsiteY1" fmla="*/ 0 h 2129590"/>
              <a:gd name="connsiteX2" fmla="*/ 4632158 w 4632158"/>
              <a:gd name="connsiteY2" fmla="*/ 2129590 h 2129590"/>
              <a:gd name="connsiteX3" fmla="*/ 0 w 4632158"/>
              <a:gd name="connsiteY3" fmla="*/ 1239253 h 2129590"/>
              <a:gd name="connsiteX0" fmla="*/ 0 w 4632158"/>
              <a:gd name="connsiteY0" fmla="*/ 1243228 h 2133565"/>
              <a:gd name="connsiteX1" fmla="*/ 3641593 w 4632158"/>
              <a:gd name="connsiteY1" fmla="*/ 0 h 2133565"/>
              <a:gd name="connsiteX2" fmla="*/ 4632158 w 4632158"/>
              <a:gd name="connsiteY2" fmla="*/ 2133565 h 2133565"/>
              <a:gd name="connsiteX3" fmla="*/ 0 w 4632158"/>
              <a:gd name="connsiteY3" fmla="*/ 1243228 h 2133565"/>
              <a:gd name="connsiteX0" fmla="*/ 0 w 4656011"/>
              <a:gd name="connsiteY0" fmla="*/ 1243228 h 2157419"/>
              <a:gd name="connsiteX1" fmla="*/ 3641593 w 4656011"/>
              <a:gd name="connsiteY1" fmla="*/ 0 h 2157419"/>
              <a:gd name="connsiteX2" fmla="*/ 4656011 w 4656011"/>
              <a:gd name="connsiteY2" fmla="*/ 2157419 h 2157419"/>
              <a:gd name="connsiteX3" fmla="*/ 0 w 4656011"/>
              <a:gd name="connsiteY3" fmla="*/ 1243228 h 2157419"/>
              <a:gd name="connsiteX0" fmla="*/ 0 w 4659987"/>
              <a:gd name="connsiteY0" fmla="*/ 1247204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47204 h 2157419"/>
              <a:gd name="connsiteX0" fmla="*/ 0 w 4667938"/>
              <a:gd name="connsiteY0" fmla="*/ 1263107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63107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59987"/>
              <a:gd name="connsiteY0" fmla="*/ 1251181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51181 h 2157419"/>
              <a:gd name="connsiteX0" fmla="*/ 0 w 4674275"/>
              <a:gd name="connsiteY0" fmla="*/ 1251181 h 2157419"/>
              <a:gd name="connsiteX1" fmla="*/ 3645569 w 4674275"/>
              <a:gd name="connsiteY1" fmla="*/ 0 h 2157419"/>
              <a:gd name="connsiteX2" fmla="*/ 4674275 w 4674275"/>
              <a:gd name="connsiteY2" fmla="*/ 2157419 h 2157419"/>
              <a:gd name="connsiteX3" fmla="*/ 0 w 4674275"/>
              <a:gd name="connsiteY3" fmla="*/ 1251181 h 2157419"/>
              <a:gd name="connsiteX0" fmla="*/ 0 w 4683800"/>
              <a:gd name="connsiteY0" fmla="*/ 1251181 h 2157419"/>
              <a:gd name="connsiteX1" fmla="*/ 3655094 w 4683800"/>
              <a:gd name="connsiteY1" fmla="*/ 0 h 2157419"/>
              <a:gd name="connsiteX2" fmla="*/ 4683800 w 4683800"/>
              <a:gd name="connsiteY2" fmla="*/ 2157419 h 2157419"/>
              <a:gd name="connsiteX3" fmla="*/ 0 w 4683800"/>
              <a:gd name="connsiteY3" fmla="*/ 1251181 h 2157419"/>
              <a:gd name="connsiteX0" fmla="*/ 0 w 4695230"/>
              <a:gd name="connsiteY0" fmla="*/ 1251181 h 2157419"/>
              <a:gd name="connsiteX1" fmla="*/ 3666524 w 4695230"/>
              <a:gd name="connsiteY1" fmla="*/ 0 h 2157419"/>
              <a:gd name="connsiteX2" fmla="*/ 4695230 w 4695230"/>
              <a:gd name="connsiteY2" fmla="*/ 2157419 h 2157419"/>
              <a:gd name="connsiteX3" fmla="*/ 0 w 4695230"/>
              <a:gd name="connsiteY3" fmla="*/ 1251181 h 2157419"/>
              <a:gd name="connsiteX0" fmla="*/ 0 w 4695230"/>
              <a:gd name="connsiteY0" fmla="*/ 1251181 h 2171067"/>
              <a:gd name="connsiteX1" fmla="*/ 3666524 w 4695230"/>
              <a:gd name="connsiteY1" fmla="*/ 0 h 2171067"/>
              <a:gd name="connsiteX2" fmla="*/ 4695230 w 4695230"/>
              <a:gd name="connsiteY2" fmla="*/ 2171067 h 2171067"/>
              <a:gd name="connsiteX3" fmla="*/ 0 w 4695230"/>
              <a:gd name="connsiteY3" fmla="*/ 1251181 h 2171067"/>
              <a:gd name="connsiteX0" fmla="*/ 0 w 4708878"/>
              <a:gd name="connsiteY0" fmla="*/ 1251181 h 2184715"/>
              <a:gd name="connsiteX1" fmla="*/ 3666524 w 4708878"/>
              <a:gd name="connsiteY1" fmla="*/ 0 h 2184715"/>
              <a:gd name="connsiteX2" fmla="*/ 4708878 w 4708878"/>
              <a:gd name="connsiteY2" fmla="*/ 2184715 h 2184715"/>
              <a:gd name="connsiteX3" fmla="*/ 0 w 4708878"/>
              <a:gd name="connsiteY3" fmla="*/ 1251181 h 2184715"/>
              <a:gd name="connsiteX0" fmla="*/ 0 w 4722526"/>
              <a:gd name="connsiteY0" fmla="*/ 1251181 h 2198363"/>
              <a:gd name="connsiteX1" fmla="*/ 3666524 w 4722526"/>
              <a:gd name="connsiteY1" fmla="*/ 0 h 2198363"/>
              <a:gd name="connsiteX2" fmla="*/ 4722526 w 4722526"/>
              <a:gd name="connsiteY2" fmla="*/ 2198363 h 2198363"/>
              <a:gd name="connsiteX3" fmla="*/ 0 w 4722526"/>
              <a:gd name="connsiteY3" fmla="*/ 1251181 h 2198363"/>
              <a:gd name="connsiteX0" fmla="*/ 0 w 4658916"/>
              <a:gd name="connsiteY0" fmla="*/ 1251181 h 2190411"/>
              <a:gd name="connsiteX1" fmla="*/ 3666524 w 4658916"/>
              <a:gd name="connsiteY1" fmla="*/ 0 h 2190411"/>
              <a:gd name="connsiteX2" fmla="*/ 4658916 w 4658916"/>
              <a:gd name="connsiteY2" fmla="*/ 2190411 h 2190411"/>
              <a:gd name="connsiteX3" fmla="*/ 0 w 4658916"/>
              <a:gd name="connsiteY3" fmla="*/ 1251181 h 2190411"/>
              <a:gd name="connsiteX0" fmla="*/ 0 w 4658916"/>
              <a:gd name="connsiteY0" fmla="*/ 1251181 h 2166557"/>
              <a:gd name="connsiteX1" fmla="*/ 3666524 w 4658916"/>
              <a:gd name="connsiteY1" fmla="*/ 0 h 2166557"/>
              <a:gd name="connsiteX2" fmla="*/ 4658916 w 4658916"/>
              <a:gd name="connsiteY2" fmla="*/ 2166557 h 2166557"/>
              <a:gd name="connsiteX3" fmla="*/ 0 w 4658916"/>
              <a:gd name="connsiteY3" fmla="*/ 1251181 h 2166557"/>
              <a:gd name="connsiteX0" fmla="*/ 0 w 4670136"/>
              <a:gd name="connsiteY0" fmla="*/ 1251181 h 2166557"/>
              <a:gd name="connsiteX1" fmla="*/ 3677744 w 4670136"/>
              <a:gd name="connsiteY1" fmla="*/ 0 h 2166557"/>
              <a:gd name="connsiteX2" fmla="*/ 4670136 w 4670136"/>
              <a:gd name="connsiteY2" fmla="*/ 2166557 h 2166557"/>
              <a:gd name="connsiteX3" fmla="*/ 0 w 4670136"/>
              <a:gd name="connsiteY3" fmla="*/ 1251181 h 2166557"/>
              <a:gd name="connsiteX0" fmla="*/ 0 w 4653306"/>
              <a:gd name="connsiteY0" fmla="*/ 1251181 h 2166557"/>
              <a:gd name="connsiteX1" fmla="*/ 3660914 w 4653306"/>
              <a:gd name="connsiteY1" fmla="*/ 0 h 2166557"/>
              <a:gd name="connsiteX2" fmla="*/ 4653306 w 4653306"/>
              <a:gd name="connsiteY2" fmla="*/ 2166557 h 2166557"/>
              <a:gd name="connsiteX3" fmla="*/ 0 w 4653306"/>
              <a:gd name="connsiteY3" fmla="*/ 1251181 h 2166557"/>
              <a:gd name="connsiteX0" fmla="*/ 0 w 4001299"/>
              <a:gd name="connsiteY0" fmla="*/ 869518 h 2166557"/>
              <a:gd name="connsiteX1" fmla="*/ 3008907 w 4001299"/>
              <a:gd name="connsiteY1" fmla="*/ 0 h 2166557"/>
              <a:gd name="connsiteX2" fmla="*/ 4001299 w 4001299"/>
              <a:gd name="connsiteY2" fmla="*/ 2166557 h 2166557"/>
              <a:gd name="connsiteX3" fmla="*/ 0 w 4001299"/>
              <a:gd name="connsiteY3" fmla="*/ 869518 h 2166557"/>
              <a:gd name="connsiteX0" fmla="*/ 0 w 4645354"/>
              <a:gd name="connsiteY0" fmla="*/ 1251181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51181 h 2166557"/>
              <a:gd name="connsiteX0" fmla="*/ 0 w 4645354"/>
              <a:gd name="connsiteY0" fmla="*/ 1243230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43230 h 2166557"/>
              <a:gd name="connsiteX0" fmla="*/ 0 w 4645354"/>
              <a:gd name="connsiteY0" fmla="*/ 1238467 h 2161794"/>
              <a:gd name="connsiteX1" fmla="*/ 3664911 w 4645354"/>
              <a:gd name="connsiteY1" fmla="*/ 0 h 2161794"/>
              <a:gd name="connsiteX2" fmla="*/ 4645354 w 4645354"/>
              <a:gd name="connsiteY2" fmla="*/ 2161794 h 2161794"/>
              <a:gd name="connsiteX3" fmla="*/ 0 w 4645354"/>
              <a:gd name="connsiteY3" fmla="*/ 1238467 h 21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354" h="2161794">
                <a:moveTo>
                  <a:pt x="0" y="1238467"/>
                </a:moveTo>
                <a:lnTo>
                  <a:pt x="3664911" y="0"/>
                </a:lnTo>
                <a:lnTo>
                  <a:pt x="4645354" y="2161794"/>
                </a:lnTo>
                <a:lnTo>
                  <a:pt x="0" y="123846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541852" y="3007895"/>
            <a:ext cx="2834884" cy="2947737"/>
          </a:xfrm>
          <a:custGeom>
            <a:avLst/>
            <a:gdLst>
              <a:gd name="connsiteX0" fmla="*/ 0 w 2791326"/>
              <a:gd name="connsiteY0" fmla="*/ 1816768 h 2947737"/>
              <a:gd name="connsiteX1" fmla="*/ 493294 w 2791326"/>
              <a:gd name="connsiteY1" fmla="*/ 2947737 h 2947737"/>
              <a:gd name="connsiteX2" fmla="*/ 2791326 w 2791326"/>
              <a:gd name="connsiteY2" fmla="*/ 0 h 2947737"/>
              <a:gd name="connsiteX3" fmla="*/ 0 w 2791326"/>
              <a:gd name="connsiteY3" fmla="*/ 1816768 h 2947737"/>
              <a:gd name="connsiteX0" fmla="*/ 0 w 2799638"/>
              <a:gd name="connsiteY0" fmla="*/ 1845863 h 2947737"/>
              <a:gd name="connsiteX1" fmla="*/ 501606 w 2799638"/>
              <a:gd name="connsiteY1" fmla="*/ 2947737 h 2947737"/>
              <a:gd name="connsiteX2" fmla="*/ 2799638 w 2799638"/>
              <a:gd name="connsiteY2" fmla="*/ 0 h 2947737"/>
              <a:gd name="connsiteX3" fmla="*/ 0 w 2799638"/>
              <a:gd name="connsiteY3" fmla="*/ 1845863 h 2947737"/>
              <a:gd name="connsiteX0" fmla="*/ 0 w 2826933"/>
              <a:gd name="connsiteY0" fmla="*/ 1886806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86806 h 2947737"/>
              <a:gd name="connsiteX0" fmla="*/ 0 w 2826933"/>
              <a:gd name="connsiteY0" fmla="*/ 1859510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26933"/>
              <a:gd name="connsiteY0" fmla="*/ 1859510 h 2947737"/>
              <a:gd name="connsiteX1" fmla="*/ 52329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34884"/>
              <a:gd name="connsiteY0" fmla="*/ 1867462 h 2947737"/>
              <a:gd name="connsiteX1" fmla="*/ 531242 w 2834884"/>
              <a:gd name="connsiteY1" fmla="*/ 2947737 h 2947737"/>
              <a:gd name="connsiteX2" fmla="*/ 2834884 w 2834884"/>
              <a:gd name="connsiteY2" fmla="*/ 0 h 2947737"/>
              <a:gd name="connsiteX3" fmla="*/ 0 w 2834884"/>
              <a:gd name="connsiteY3" fmla="*/ 1867462 h 2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884" h="2947737">
                <a:moveTo>
                  <a:pt x="0" y="1867462"/>
                </a:moveTo>
                <a:lnTo>
                  <a:pt x="531242" y="2947737"/>
                </a:lnTo>
                <a:lnTo>
                  <a:pt x="2834884" y="0"/>
                </a:lnTo>
                <a:lnTo>
                  <a:pt x="0" y="1867462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97000">
                <a:schemeClr val="accent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E3FFE-217B-49A6-86E8-7E9F9B7610F2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2485E65-BDBF-494A-8847-8908887BED5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91A6D2-DA53-4227-B40D-F779479B11FD}"/>
              </a:ext>
            </a:extLst>
          </p:cNvPr>
          <p:cNvGrpSpPr/>
          <p:nvPr userDrawn="1"/>
        </p:nvGrpSpPr>
        <p:grpSpPr>
          <a:xfrm>
            <a:off x="305991" y="6569823"/>
            <a:ext cx="1566432" cy="137868"/>
            <a:chOff x="305991" y="6595827"/>
            <a:chExt cx="1566432" cy="137868"/>
          </a:xfrm>
        </p:grpSpPr>
        <p:sp>
          <p:nvSpPr>
            <p:cNvPr id="9" name="Footer Placeholder 3">
              <a:extLst>
                <a:ext uri="{FF2B5EF4-FFF2-40B4-BE49-F238E27FC236}">
                  <a16:creationId xmlns:a16="http://schemas.microsoft.com/office/drawing/2014/main" id="{06A12CDE-A5C8-4AB8-A340-617C75C200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FC01E7A2-4388-4932-997D-2EE6FDD07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91" y="6596425"/>
              <a:ext cx="598320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1/2/2022</a:t>
              </a:r>
            </a:p>
          </p:txBody>
        </p:sp>
        <p:sp>
          <p:nvSpPr>
            <p:cNvPr id="11" name="Rectangle 26">
              <a:extLst>
                <a:ext uri="{FF2B5EF4-FFF2-40B4-BE49-F238E27FC236}">
                  <a16:creationId xmlns:a16="http://schemas.microsoft.com/office/drawing/2014/main" id="{626847D3-351F-4DF7-B605-DB21CD18B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91" y="6595827"/>
              <a:ext cx="360757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8A3ED80A-D0A0-4513-8AB6-54D412B00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7DB69-820F-41BD-AED8-27F06F0EF12A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A4115B-255F-4168-995A-C88FF2AE586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59A527-F86A-4236-AEDF-8AEDDB2E5AB1}"/>
              </a:ext>
            </a:extLst>
          </p:cNvPr>
          <p:cNvGrpSpPr/>
          <p:nvPr userDrawn="1"/>
        </p:nvGrpSpPr>
        <p:grpSpPr>
          <a:xfrm>
            <a:off x="305991" y="6569823"/>
            <a:ext cx="1566432" cy="137868"/>
            <a:chOff x="305991" y="6595827"/>
            <a:chExt cx="1566432" cy="137868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B4924AEC-C2A8-4614-B9A0-B42D82A6091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9BE342F3-E3FE-416B-BDB5-C5291FA50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91" y="6596425"/>
              <a:ext cx="598320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1/2/2022</a:t>
              </a: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54173DD2-0B5D-4B8E-9F7D-C470AB8EA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91" y="6595827"/>
              <a:ext cx="360757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01875E5C-FF16-4781-AE88-3EED24A1A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7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4480938-3206-419E-A8EA-E2EA8D0A4162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99F1064-18BF-490B-A707-02D56B21C3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F306E8-CA07-4328-858F-8D18E5FBE024}"/>
              </a:ext>
            </a:extLst>
          </p:cNvPr>
          <p:cNvGrpSpPr/>
          <p:nvPr userDrawn="1"/>
        </p:nvGrpSpPr>
        <p:grpSpPr>
          <a:xfrm>
            <a:off x="305991" y="6569823"/>
            <a:ext cx="1566432" cy="137868"/>
            <a:chOff x="305991" y="6595827"/>
            <a:chExt cx="1566432" cy="137868"/>
          </a:xfrm>
        </p:grpSpPr>
        <p:sp>
          <p:nvSpPr>
            <p:cNvPr id="16" name="Footer Placeholder 3">
              <a:extLst>
                <a:ext uri="{FF2B5EF4-FFF2-40B4-BE49-F238E27FC236}">
                  <a16:creationId xmlns:a16="http://schemas.microsoft.com/office/drawing/2014/main" id="{C34D34FB-1666-44E5-82B2-9128F51DB89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2. All Rights Reserved.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F9EB169C-3E13-4B5F-8B98-4F3CA29628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91" y="6596425"/>
              <a:ext cx="598320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1/2/2022</a:t>
              </a: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0D359C7D-B25D-451C-87FC-9E3D0487B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91" y="6595827"/>
              <a:ext cx="360757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7DCFEB1F-EE6C-411C-98A3-461C414EE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6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Color_Block_Mesh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8132064" y="0"/>
            <a:ext cx="4059936" cy="6871523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AEB768E-18A3-0749-B9F7-5F9A347DA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2064" y="13523"/>
            <a:ext cx="4059936" cy="6858000"/>
          </a:xfrm>
          <a:prstGeom prst="rect">
            <a:avLst/>
          </a:prstGeom>
        </p:spPr>
      </p:pic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4506" y="1649072"/>
            <a:ext cx="3295052" cy="2995994"/>
          </a:xfr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A6A73-5884-C241-9B9D-891E265D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381000"/>
            <a:ext cx="7491842" cy="822960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246F82-4DFB-0B4E-8300-43707EA96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3" y="1557338"/>
            <a:ext cx="7145337" cy="469106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sed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dolore magna </a:t>
            </a:r>
            <a:r>
              <a:rPr lang="en-US" sz="2000" dirty="0" err="1"/>
              <a:t>aliqua</a:t>
            </a:r>
            <a:r>
              <a:rPr lang="en-US" sz="2000" dirty="0"/>
              <a:t>. </a:t>
            </a:r>
            <a:r>
              <a:rPr lang="en-US" sz="2000" dirty="0" err="1"/>
              <a:t>Tincidunt</a:t>
            </a:r>
            <a:r>
              <a:rPr lang="en-US" sz="2000" dirty="0"/>
              <a:t> </a:t>
            </a:r>
            <a:r>
              <a:rPr lang="en-US" sz="2000" dirty="0" err="1"/>
              <a:t>nunc</a:t>
            </a:r>
            <a:r>
              <a:rPr lang="en-US" sz="2000" dirty="0"/>
              <a:t> pulvinar </a:t>
            </a:r>
            <a:r>
              <a:rPr lang="en-US" sz="2000" dirty="0" err="1"/>
              <a:t>sapien</a:t>
            </a:r>
            <a:r>
              <a:rPr lang="en-US" sz="2000" dirty="0"/>
              <a:t> et ligula </a:t>
            </a:r>
            <a:r>
              <a:rPr lang="en-US" sz="2000" dirty="0" err="1"/>
              <a:t>ullamcorper</a:t>
            </a:r>
            <a:r>
              <a:rPr lang="en-US" sz="2000" dirty="0"/>
              <a:t>. </a:t>
            </a:r>
            <a:r>
              <a:rPr lang="en-US" sz="2000" dirty="0" err="1"/>
              <a:t>Nec</a:t>
            </a:r>
            <a:r>
              <a:rPr lang="en-US" sz="2000" dirty="0"/>
              <a:t> </a:t>
            </a:r>
            <a:r>
              <a:rPr lang="en-US" sz="2000" dirty="0" err="1"/>
              <a:t>feugiat</a:t>
            </a:r>
            <a:r>
              <a:rPr lang="en-US" sz="2000" dirty="0"/>
              <a:t> </a:t>
            </a:r>
            <a:r>
              <a:rPr lang="en-US" sz="2000" dirty="0" err="1"/>
              <a:t>nisl</a:t>
            </a:r>
            <a:r>
              <a:rPr lang="en-US" sz="2000" dirty="0"/>
              <a:t> </a:t>
            </a:r>
            <a:r>
              <a:rPr lang="en-US" sz="2000" dirty="0" err="1"/>
              <a:t>pretium</a:t>
            </a:r>
            <a:r>
              <a:rPr lang="en-US" sz="2000" dirty="0"/>
              <a:t> </a:t>
            </a:r>
            <a:r>
              <a:rPr lang="en-US" sz="2000" dirty="0" err="1"/>
              <a:t>fusce</a:t>
            </a:r>
            <a:r>
              <a:rPr lang="en-US" sz="2000" dirty="0"/>
              <a:t> id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tortor</a:t>
            </a:r>
            <a:r>
              <a:rPr lang="en-US" sz="2000" dirty="0"/>
              <a:t>. Ipsum </a:t>
            </a:r>
            <a:r>
              <a:rPr lang="en-US" sz="2000" dirty="0" err="1"/>
              <a:t>suspendisse</a:t>
            </a:r>
            <a:r>
              <a:rPr lang="en-US" sz="2000" dirty="0"/>
              <a:t> </a:t>
            </a:r>
            <a:r>
              <a:rPr lang="en-US" sz="2000" dirty="0" err="1"/>
              <a:t>ultrices</a:t>
            </a:r>
            <a:r>
              <a:rPr lang="en-US" sz="2000" dirty="0"/>
              <a:t> gravida dictum </a:t>
            </a:r>
            <a:r>
              <a:rPr lang="en-US" sz="2000" dirty="0" err="1"/>
              <a:t>fusce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orci</a:t>
            </a:r>
            <a:r>
              <a:rPr lang="en-US" sz="2000" dirty="0"/>
              <a:t>. Pharetra sit </a:t>
            </a:r>
            <a:r>
              <a:rPr lang="en-US" sz="2000" dirty="0" err="1"/>
              <a:t>amet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id diam </a:t>
            </a:r>
            <a:r>
              <a:rPr lang="en-US" sz="2000" dirty="0" err="1"/>
              <a:t>maecenas</a:t>
            </a:r>
            <a:r>
              <a:rPr lang="en-US" sz="2000" dirty="0"/>
              <a:t> </a:t>
            </a:r>
            <a:r>
              <a:rPr lang="en-US" sz="2000" dirty="0" err="1"/>
              <a:t>ultricies</a:t>
            </a:r>
            <a:r>
              <a:rPr lang="en-US" sz="2000" dirty="0"/>
              <a:t> mi </a:t>
            </a:r>
            <a:r>
              <a:rPr lang="en-US" sz="2000" dirty="0" err="1"/>
              <a:t>eget</a:t>
            </a:r>
            <a:r>
              <a:rPr lang="en-US" sz="2000" dirty="0"/>
              <a:t>. Vitae </a:t>
            </a:r>
            <a:r>
              <a:rPr lang="en-US" sz="2000" dirty="0" err="1"/>
              <a:t>proin</a:t>
            </a:r>
            <a:r>
              <a:rPr lang="en-US" sz="2000" dirty="0"/>
              <a:t> </a:t>
            </a:r>
            <a:r>
              <a:rPr lang="en-US" sz="2000" dirty="0" err="1"/>
              <a:t>sagittis</a:t>
            </a:r>
            <a:r>
              <a:rPr lang="en-US" sz="2000" dirty="0"/>
              <a:t> </a:t>
            </a:r>
            <a:r>
              <a:rPr lang="en-US" sz="2000" dirty="0" err="1"/>
              <a:t>nisl</a:t>
            </a:r>
            <a:r>
              <a:rPr lang="en-US" sz="2000" dirty="0"/>
              <a:t> </a:t>
            </a:r>
            <a:r>
              <a:rPr lang="en-US" sz="2000" dirty="0" err="1"/>
              <a:t>rhoncus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rhoncus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neque</a:t>
            </a:r>
            <a:r>
              <a:rPr lang="en-US" sz="2000" dirty="0"/>
              <a:t>. Mi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pharetra et. Ut </a:t>
            </a:r>
            <a:r>
              <a:rPr lang="en-US" sz="2000" dirty="0" err="1"/>
              <a:t>faucibus</a:t>
            </a:r>
            <a:r>
              <a:rPr lang="en-US" sz="2000" dirty="0"/>
              <a:t> pulvinar </a:t>
            </a:r>
            <a:r>
              <a:rPr lang="en-US" sz="2000" dirty="0" err="1"/>
              <a:t>elementum</a:t>
            </a:r>
            <a:r>
              <a:rPr lang="en-US" sz="2000" dirty="0"/>
              <a:t> integer </a:t>
            </a:r>
            <a:r>
              <a:rPr lang="en-US" sz="2000" dirty="0" err="1"/>
              <a:t>enim</a:t>
            </a:r>
            <a:r>
              <a:rPr lang="en-US" sz="2000" dirty="0"/>
              <a:t> </a:t>
            </a:r>
            <a:r>
              <a:rPr lang="en-US" sz="2000" dirty="0" err="1"/>
              <a:t>neque</a:t>
            </a:r>
            <a:r>
              <a:rPr lang="en-US" sz="2000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A4F4F-2B32-4709-9AA6-BCA874F6E435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35ADEF9-B077-41BF-8CF0-A8967F7CC3C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0A7627-94C1-4BF8-9339-8B5A9EB53CF4}"/>
              </a:ext>
            </a:extLst>
          </p:cNvPr>
          <p:cNvGrpSpPr/>
          <p:nvPr userDrawn="1"/>
        </p:nvGrpSpPr>
        <p:grpSpPr>
          <a:xfrm>
            <a:off x="305991" y="6569823"/>
            <a:ext cx="1566432" cy="137868"/>
            <a:chOff x="305991" y="6595827"/>
            <a:chExt cx="1566432" cy="137868"/>
          </a:xfrm>
        </p:grpSpPr>
        <p:sp>
          <p:nvSpPr>
            <p:cNvPr id="17" name="Footer Placeholder 3">
              <a:extLst>
                <a:ext uri="{FF2B5EF4-FFF2-40B4-BE49-F238E27FC236}">
                  <a16:creationId xmlns:a16="http://schemas.microsoft.com/office/drawing/2014/main" id="{F91CB609-90E8-4B6B-874D-985B1C4704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8" name="TextBox 25">
              <a:extLst>
                <a:ext uri="{FF2B5EF4-FFF2-40B4-BE49-F238E27FC236}">
                  <a16:creationId xmlns:a16="http://schemas.microsoft.com/office/drawing/2014/main" id="{C7237D69-AEE4-4E7B-8E5B-D57CCBA7A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91" y="6596425"/>
              <a:ext cx="598320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1/2/2022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E403E67-4760-4DA8-A3DC-98C57B71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91" y="6595827"/>
              <a:ext cx="360757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D722241A-9398-4DC5-A18F-DBE7A20607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60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Color_Bloc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8132064" y="0"/>
            <a:ext cx="4059936" cy="6871523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4506" y="1649072"/>
            <a:ext cx="3295052" cy="2995994"/>
          </a:xfrm>
        </p:spPr>
        <p:txBody>
          <a:bodyPr/>
          <a:lstStyle>
            <a:lvl1pPr>
              <a:defRPr sz="1600" b="0" i="0">
                <a:solidFill>
                  <a:schemeClr val="bg1"/>
                </a:solidFill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A6A73-5884-C241-9B9D-891E265D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381000"/>
            <a:ext cx="7491842" cy="822960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246F82-4DFB-0B4E-8300-43707EA96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13" y="1557338"/>
            <a:ext cx="7145337" cy="4691062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sz="2000" dirty="0"/>
              <a:t>Lorem ipsum dolor sit </a:t>
            </a:r>
            <a:r>
              <a:rPr lang="en-US" sz="2000" dirty="0" err="1"/>
              <a:t>amet</a:t>
            </a:r>
            <a:r>
              <a:rPr lang="en-US" sz="2000" dirty="0"/>
              <a:t>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sed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dolore magna </a:t>
            </a:r>
            <a:r>
              <a:rPr lang="en-US" sz="2000" dirty="0" err="1"/>
              <a:t>aliqua</a:t>
            </a:r>
            <a:r>
              <a:rPr lang="en-US" sz="2000" dirty="0"/>
              <a:t>. </a:t>
            </a:r>
            <a:r>
              <a:rPr lang="en-US" sz="2000" dirty="0" err="1"/>
              <a:t>Tincidunt</a:t>
            </a:r>
            <a:r>
              <a:rPr lang="en-US" sz="2000" dirty="0"/>
              <a:t> </a:t>
            </a:r>
            <a:r>
              <a:rPr lang="en-US" sz="2000" dirty="0" err="1"/>
              <a:t>nunc</a:t>
            </a:r>
            <a:r>
              <a:rPr lang="en-US" sz="2000" dirty="0"/>
              <a:t> pulvinar </a:t>
            </a:r>
            <a:r>
              <a:rPr lang="en-US" sz="2000" dirty="0" err="1"/>
              <a:t>sapien</a:t>
            </a:r>
            <a:r>
              <a:rPr lang="en-US" sz="2000" dirty="0"/>
              <a:t> et ligula </a:t>
            </a:r>
            <a:r>
              <a:rPr lang="en-US" sz="2000" dirty="0" err="1"/>
              <a:t>ullamcorper</a:t>
            </a:r>
            <a:r>
              <a:rPr lang="en-US" sz="2000" dirty="0"/>
              <a:t>. </a:t>
            </a:r>
            <a:r>
              <a:rPr lang="en-US" sz="2000" dirty="0" err="1"/>
              <a:t>Nec</a:t>
            </a:r>
            <a:r>
              <a:rPr lang="en-US" sz="2000" dirty="0"/>
              <a:t> </a:t>
            </a:r>
            <a:r>
              <a:rPr lang="en-US" sz="2000" dirty="0" err="1"/>
              <a:t>feugiat</a:t>
            </a:r>
            <a:r>
              <a:rPr lang="en-US" sz="2000" dirty="0"/>
              <a:t> </a:t>
            </a:r>
            <a:r>
              <a:rPr lang="en-US" sz="2000" dirty="0" err="1"/>
              <a:t>nisl</a:t>
            </a:r>
            <a:r>
              <a:rPr lang="en-US" sz="2000" dirty="0"/>
              <a:t> </a:t>
            </a:r>
            <a:r>
              <a:rPr lang="en-US" sz="2000" dirty="0" err="1"/>
              <a:t>pretium</a:t>
            </a:r>
            <a:r>
              <a:rPr lang="en-US" sz="2000" dirty="0"/>
              <a:t> </a:t>
            </a:r>
            <a:r>
              <a:rPr lang="en-US" sz="2000" dirty="0" err="1"/>
              <a:t>fusce</a:t>
            </a:r>
            <a:r>
              <a:rPr lang="en-US" sz="2000" dirty="0"/>
              <a:t> id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tortor</a:t>
            </a:r>
            <a:r>
              <a:rPr lang="en-US" sz="2000" dirty="0"/>
              <a:t>. Ipsum </a:t>
            </a:r>
            <a:r>
              <a:rPr lang="en-US" sz="2000" dirty="0" err="1"/>
              <a:t>suspendisse</a:t>
            </a:r>
            <a:r>
              <a:rPr lang="en-US" sz="2000" dirty="0"/>
              <a:t> </a:t>
            </a:r>
            <a:r>
              <a:rPr lang="en-US" sz="2000" dirty="0" err="1"/>
              <a:t>ultrices</a:t>
            </a:r>
            <a:r>
              <a:rPr lang="en-US" sz="2000" dirty="0"/>
              <a:t> gravida dictum </a:t>
            </a:r>
            <a:r>
              <a:rPr lang="en-US" sz="2000" dirty="0" err="1"/>
              <a:t>fusce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orci</a:t>
            </a:r>
            <a:r>
              <a:rPr lang="en-US" sz="2000" dirty="0"/>
              <a:t>. Pharetra sit </a:t>
            </a:r>
            <a:r>
              <a:rPr lang="en-US" sz="2000" dirty="0" err="1"/>
              <a:t>amet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id diam </a:t>
            </a:r>
            <a:r>
              <a:rPr lang="en-US" sz="2000" dirty="0" err="1"/>
              <a:t>maecenas</a:t>
            </a:r>
            <a:r>
              <a:rPr lang="en-US" sz="2000" dirty="0"/>
              <a:t> </a:t>
            </a:r>
            <a:r>
              <a:rPr lang="en-US" sz="2000" dirty="0" err="1"/>
              <a:t>ultricies</a:t>
            </a:r>
            <a:r>
              <a:rPr lang="en-US" sz="2000" dirty="0"/>
              <a:t> mi </a:t>
            </a:r>
            <a:r>
              <a:rPr lang="en-US" sz="2000" dirty="0" err="1"/>
              <a:t>eget</a:t>
            </a:r>
            <a:r>
              <a:rPr lang="en-US" sz="2000" dirty="0"/>
              <a:t>. Vitae </a:t>
            </a:r>
            <a:r>
              <a:rPr lang="en-US" sz="2000" dirty="0" err="1"/>
              <a:t>proin</a:t>
            </a:r>
            <a:r>
              <a:rPr lang="en-US" sz="2000" dirty="0"/>
              <a:t> </a:t>
            </a:r>
            <a:r>
              <a:rPr lang="en-US" sz="2000" dirty="0" err="1"/>
              <a:t>sagittis</a:t>
            </a:r>
            <a:r>
              <a:rPr lang="en-US" sz="2000" dirty="0"/>
              <a:t> </a:t>
            </a:r>
            <a:r>
              <a:rPr lang="en-US" sz="2000" dirty="0" err="1"/>
              <a:t>nisl</a:t>
            </a:r>
            <a:r>
              <a:rPr lang="en-US" sz="2000" dirty="0"/>
              <a:t> </a:t>
            </a:r>
            <a:r>
              <a:rPr lang="en-US" sz="2000" dirty="0" err="1"/>
              <a:t>rhoncus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rhoncus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neque</a:t>
            </a:r>
            <a:r>
              <a:rPr lang="en-US" sz="2000" dirty="0"/>
              <a:t>. Mi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pharetra et. Ut </a:t>
            </a:r>
            <a:r>
              <a:rPr lang="en-US" sz="2000" dirty="0" err="1"/>
              <a:t>faucibus</a:t>
            </a:r>
            <a:r>
              <a:rPr lang="en-US" sz="2000" dirty="0"/>
              <a:t> pulvinar </a:t>
            </a:r>
            <a:r>
              <a:rPr lang="en-US" sz="2000" dirty="0" err="1"/>
              <a:t>elementum</a:t>
            </a:r>
            <a:r>
              <a:rPr lang="en-US" sz="2000" dirty="0"/>
              <a:t> integer </a:t>
            </a:r>
            <a:r>
              <a:rPr lang="en-US" sz="2000" dirty="0" err="1"/>
              <a:t>enim</a:t>
            </a:r>
            <a:r>
              <a:rPr lang="en-US" sz="2000" dirty="0"/>
              <a:t> </a:t>
            </a:r>
            <a:r>
              <a:rPr lang="en-US" sz="2000" dirty="0" err="1"/>
              <a:t>neque</a:t>
            </a:r>
            <a:r>
              <a:rPr lang="en-US" sz="2000" dirty="0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04334-E4B3-4A90-8F6B-14FA9BFDB1BF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95808A60-566E-400E-9966-26E84C7B26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2C73C6-CB8E-4C06-850D-EFAFF4CAD1AC}"/>
              </a:ext>
            </a:extLst>
          </p:cNvPr>
          <p:cNvGrpSpPr/>
          <p:nvPr userDrawn="1"/>
        </p:nvGrpSpPr>
        <p:grpSpPr>
          <a:xfrm>
            <a:off x="305991" y="6569823"/>
            <a:ext cx="1566432" cy="137868"/>
            <a:chOff x="305991" y="6595827"/>
            <a:chExt cx="1566432" cy="137868"/>
          </a:xfrm>
        </p:grpSpPr>
        <p:sp>
          <p:nvSpPr>
            <p:cNvPr id="16" name="Footer Placeholder 3">
              <a:extLst>
                <a:ext uri="{FF2B5EF4-FFF2-40B4-BE49-F238E27FC236}">
                  <a16:creationId xmlns:a16="http://schemas.microsoft.com/office/drawing/2014/main" id="{9FAC924D-D788-41B5-A8ED-C64B46C337D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DBFABCCD-7063-4131-87DA-CA9C4A3CD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91" y="6596425"/>
              <a:ext cx="598320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1/2/2022</a:t>
              </a: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2049259D-61BC-4511-954E-3EC5B3020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91" y="6595827"/>
              <a:ext cx="360757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8F8B55C1-29F9-4F09-8B73-551E9336B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357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EAAE2B66-F0DE-4845-86BD-4B11CCC28E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047"/>
          <a:stretch/>
        </p:blipFill>
        <p:spPr>
          <a:xfrm>
            <a:off x="-8917" y="1"/>
            <a:ext cx="12204700" cy="6858000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6095262" y="0"/>
            <a:ext cx="6101116" cy="6858864"/>
            <a:chOff x="6095262" y="0"/>
            <a:chExt cx="6101116" cy="6858864"/>
          </a:xfrm>
        </p:grpSpPr>
        <p:sp>
          <p:nvSpPr>
            <p:cNvPr id="23" name="Freeform 22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4" name="Freeform 23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3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3035" y="1655791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381000" y="384048"/>
            <a:ext cx="2384269" cy="432000"/>
            <a:chOff x="381000" y="384048"/>
            <a:chExt cx="2384269" cy="432000"/>
          </a:xfrm>
        </p:grpSpPr>
        <p:grpSp>
          <p:nvGrpSpPr>
            <p:cNvPr id="12" name="Group 11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6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5723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401638" marR="0" indent="-2190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4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di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-2" y="-2"/>
            <a:ext cx="12192001" cy="6929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28CD6D42-3E48-3442-8BD1-469134AE2A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743200"/>
            <a:ext cx="8291512" cy="101441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40273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olor_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-2" y="-2"/>
            <a:ext cx="12192001" cy="6929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743200"/>
            <a:ext cx="8291512" cy="101441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045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Me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9845" y="-7221"/>
            <a:ext cx="12210731" cy="6884165"/>
            <a:chOff x="-9845" y="-7221"/>
            <a:chExt cx="12210731" cy="6884165"/>
          </a:xfrm>
        </p:grpSpPr>
        <p:sp>
          <p:nvSpPr>
            <p:cNvPr id="6" name="Freeform 5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000"/>
                <a:t>s</a:t>
              </a:r>
              <a:endParaRPr lang="en-US" sz="20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</p:grpSp>
      <p:sp>
        <p:nvSpPr>
          <p:cNvPr id="39" name="Text Placeholder 45">
            <a:extLst>
              <a:ext uri="{FF2B5EF4-FFF2-40B4-BE49-F238E27FC236}">
                <a16:creationId xmlns:a16="http://schemas.microsoft.com/office/drawing/2014/main" id="{8B252A1D-CC01-724F-82EB-AE41A3B6D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743200"/>
            <a:ext cx="8291512" cy="101441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9853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Me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8CD001-DB0A-434C-A4D9-C996D29C984E}"/>
              </a:ext>
            </a:extLst>
          </p:cNvPr>
          <p:cNvSpPr/>
          <p:nvPr userDrawn="1"/>
        </p:nvSpPr>
        <p:spPr>
          <a:xfrm>
            <a:off x="3532" y="33077"/>
            <a:ext cx="12185420" cy="68295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664B3331-1A95-491B-A362-BB7B41288F0C}"/>
              </a:ext>
            </a:extLst>
          </p:cNvPr>
          <p:cNvSpPr/>
          <p:nvPr userDrawn="1"/>
        </p:nvSpPr>
        <p:spPr>
          <a:xfrm>
            <a:off x="0" y="3602940"/>
            <a:ext cx="3586808" cy="3259673"/>
          </a:xfrm>
          <a:custGeom>
            <a:avLst/>
            <a:gdLst>
              <a:gd name="connsiteX0" fmla="*/ 1392248 w 3580909"/>
              <a:gd name="connsiteY0" fmla="*/ 0 h 3209249"/>
              <a:gd name="connsiteX1" fmla="*/ 0 w 3580909"/>
              <a:gd name="connsiteY1" fmla="*/ 3209249 h 3209249"/>
              <a:gd name="connsiteX2" fmla="*/ 3580909 w 3580909"/>
              <a:gd name="connsiteY2" fmla="*/ 1215267 h 3209249"/>
              <a:gd name="connsiteX3" fmla="*/ 1392248 w 3580909"/>
              <a:gd name="connsiteY3" fmla="*/ 0 h 3209249"/>
              <a:gd name="connsiteX0" fmla="*/ 1406371 w 3595032"/>
              <a:gd name="connsiteY0" fmla="*/ 0 h 3209249"/>
              <a:gd name="connsiteX1" fmla="*/ 0 w 3595032"/>
              <a:gd name="connsiteY1" fmla="*/ 3209249 h 3209249"/>
              <a:gd name="connsiteX2" fmla="*/ 3595032 w 3595032"/>
              <a:gd name="connsiteY2" fmla="*/ 1215267 h 3209249"/>
              <a:gd name="connsiteX3" fmla="*/ 1406371 w 3595032"/>
              <a:gd name="connsiteY3" fmla="*/ 0 h 3209249"/>
              <a:gd name="connsiteX0" fmla="*/ 1399310 w 3587971"/>
              <a:gd name="connsiteY0" fmla="*/ 0 h 3209249"/>
              <a:gd name="connsiteX1" fmla="*/ 0 w 3587971"/>
              <a:gd name="connsiteY1" fmla="*/ 3209249 h 3209249"/>
              <a:gd name="connsiteX2" fmla="*/ 3587971 w 3587971"/>
              <a:gd name="connsiteY2" fmla="*/ 1215267 h 3209249"/>
              <a:gd name="connsiteX3" fmla="*/ 1399310 w 3587971"/>
              <a:gd name="connsiteY3" fmla="*/ 0 h 3209249"/>
              <a:gd name="connsiteX0" fmla="*/ 1399310 w 3587971"/>
              <a:gd name="connsiteY0" fmla="*/ 0 h 3252111"/>
              <a:gd name="connsiteX1" fmla="*/ 0 w 3587971"/>
              <a:gd name="connsiteY1" fmla="*/ 3252111 h 3252111"/>
              <a:gd name="connsiteX2" fmla="*/ 3587971 w 3587971"/>
              <a:gd name="connsiteY2" fmla="*/ 1258129 h 3252111"/>
              <a:gd name="connsiteX3" fmla="*/ 1399310 w 3587971"/>
              <a:gd name="connsiteY3" fmla="*/ 0 h 3252111"/>
              <a:gd name="connsiteX0" fmla="*/ 1396734 w 3585395"/>
              <a:gd name="connsiteY0" fmla="*/ 0 h 3264990"/>
              <a:gd name="connsiteX1" fmla="*/ 0 w 3585395"/>
              <a:gd name="connsiteY1" fmla="*/ 3264990 h 3264990"/>
              <a:gd name="connsiteX2" fmla="*/ 3585395 w 3585395"/>
              <a:gd name="connsiteY2" fmla="*/ 1258129 h 3264990"/>
              <a:gd name="connsiteX3" fmla="*/ 1396734 w 3585395"/>
              <a:gd name="connsiteY3" fmla="*/ 0 h 3264990"/>
              <a:gd name="connsiteX0" fmla="*/ 1404461 w 3593122"/>
              <a:gd name="connsiteY0" fmla="*/ 0 h 3267566"/>
              <a:gd name="connsiteX1" fmla="*/ 0 w 3593122"/>
              <a:gd name="connsiteY1" fmla="*/ 3267566 h 3267566"/>
              <a:gd name="connsiteX2" fmla="*/ 3593122 w 3593122"/>
              <a:gd name="connsiteY2" fmla="*/ 1258129 h 3267566"/>
              <a:gd name="connsiteX3" fmla="*/ 1404461 w 3593122"/>
              <a:gd name="connsiteY3" fmla="*/ 0 h 326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122" h="3267566">
                <a:moveTo>
                  <a:pt x="1404461" y="0"/>
                </a:moveTo>
                <a:lnTo>
                  <a:pt x="0" y="3267566"/>
                </a:lnTo>
                <a:lnTo>
                  <a:pt x="3593122" y="1258129"/>
                </a:lnTo>
                <a:lnTo>
                  <a:pt x="140446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D4AC202D-B2C2-465A-947A-C1FD0D782096}"/>
              </a:ext>
            </a:extLst>
          </p:cNvPr>
          <p:cNvSpPr/>
          <p:nvPr userDrawn="1"/>
        </p:nvSpPr>
        <p:spPr>
          <a:xfrm>
            <a:off x="1390330" y="1741468"/>
            <a:ext cx="2199979" cy="3164694"/>
          </a:xfrm>
          <a:custGeom>
            <a:avLst/>
            <a:gdLst>
              <a:gd name="connsiteX0" fmla="*/ 1739462 w 2186152"/>
              <a:gd name="connsiteY0" fmla="*/ 0 h 3095296"/>
              <a:gd name="connsiteX1" fmla="*/ 0 w 2186152"/>
              <a:gd name="connsiteY1" fmla="*/ 1891862 h 3095296"/>
              <a:gd name="connsiteX2" fmla="*/ 2186152 w 2186152"/>
              <a:gd name="connsiteY2" fmla="*/ 3095296 h 3095296"/>
              <a:gd name="connsiteX3" fmla="*/ 1739462 w 2186152"/>
              <a:gd name="connsiteY3" fmla="*/ 0 h 3095296"/>
              <a:gd name="connsiteX0" fmla="*/ 1733563 w 2186152"/>
              <a:gd name="connsiteY0" fmla="*/ 0 h 3112994"/>
              <a:gd name="connsiteX1" fmla="*/ 0 w 2186152"/>
              <a:gd name="connsiteY1" fmla="*/ 1909560 h 3112994"/>
              <a:gd name="connsiteX2" fmla="*/ 2186152 w 2186152"/>
              <a:gd name="connsiteY2" fmla="*/ 3112994 h 3112994"/>
              <a:gd name="connsiteX3" fmla="*/ 1733563 w 2186152"/>
              <a:gd name="connsiteY3" fmla="*/ 0 h 3112994"/>
              <a:gd name="connsiteX0" fmla="*/ 1752613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52613 w 2186152"/>
              <a:gd name="connsiteY3" fmla="*/ 0 h 3108232"/>
              <a:gd name="connsiteX0" fmla="*/ 1738326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38326 w 2186152"/>
              <a:gd name="connsiteY3" fmla="*/ 0 h 3108232"/>
              <a:gd name="connsiteX0" fmla="*/ 1724039 w 2186152"/>
              <a:gd name="connsiteY0" fmla="*/ 0 h 3089182"/>
              <a:gd name="connsiteX1" fmla="*/ 0 w 2186152"/>
              <a:gd name="connsiteY1" fmla="*/ 1885748 h 3089182"/>
              <a:gd name="connsiteX2" fmla="*/ 2186152 w 2186152"/>
              <a:gd name="connsiteY2" fmla="*/ 3089182 h 3089182"/>
              <a:gd name="connsiteX3" fmla="*/ 1724039 w 2186152"/>
              <a:gd name="connsiteY3" fmla="*/ 0 h 3089182"/>
              <a:gd name="connsiteX0" fmla="*/ 1743089 w 2205202"/>
              <a:gd name="connsiteY0" fmla="*/ 0 h 3089182"/>
              <a:gd name="connsiteX1" fmla="*/ 0 w 2205202"/>
              <a:gd name="connsiteY1" fmla="*/ 1861935 h 3089182"/>
              <a:gd name="connsiteX2" fmla="*/ 2205202 w 2205202"/>
              <a:gd name="connsiteY2" fmla="*/ 3089182 h 3089182"/>
              <a:gd name="connsiteX3" fmla="*/ 1743089 w 2205202"/>
              <a:gd name="connsiteY3" fmla="*/ 0 h 3089182"/>
              <a:gd name="connsiteX0" fmla="*/ 1733564 w 2205202"/>
              <a:gd name="connsiteY0" fmla="*/ 0 h 3079657"/>
              <a:gd name="connsiteX1" fmla="*/ 0 w 2205202"/>
              <a:gd name="connsiteY1" fmla="*/ 1852410 h 3079657"/>
              <a:gd name="connsiteX2" fmla="*/ 2205202 w 2205202"/>
              <a:gd name="connsiteY2" fmla="*/ 3079657 h 3079657"/>
              <a:gd name="connsiteX3" fmla="*/ 1733564 w 2205202"/>
              <a:gd name="connsiteY3" fmla="*/ 0 h 3079657"/>
              <a:gd name="connsiteX0" fmla="*/ 1695464 w 2167102"/>
              <a:gd name="connsiteY0" fmla="*/ 0 h 3079657"/>
              <a:gd name="connsiteX1" fmla="*/ 0 w 2167102"/>
              <a:gd name="connsiteY1" fmla="*/ 1871460 h 3079657"/>
              <a:gd name="connsiteX2" fmla="*/ 2167102 w 2167102"/>
              <a:gd name="connsiteY2" fmla="*/ 3079657 h 3079657"/>
              <a:gd name="connsiteX3" fmla="*/ 1695464 w 2167102"/>
              <a:gd name="connsiteY3" fmla="*/ 0 h 3079657"/>
              <a:gd name="connsiteX0" fmla="*/ 1724039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4039 w 2195677"/>
              <a:gd name="connsiteY3" fmla="*/ 0 h 3079657"/>
              <a:gd name="connsiteX0" fmla="*/ 17460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46073 w 2195677"/>
              <a:gd name="connsiteY3" fmla="*/ 0 h 3079657"/>
              <a:gd name="connsiteX0" fmla="*/ 1714323 w 2195677"/>
              <a:gd name="connsiteY0" fmla="*/ 0 h 3098707"/>
              <a:gd name="connsiteX1" fmla="*/ 0 w 2195677"/>
              <a:gd name="connsiteY1" fmla="*/ 1885748 h 3098707"/>
              <a:gd name="connsiteX2" fmla="*/ 2195677 w 2195677"/>
              <a:gd name="connsiteY2" fmla="*/ 3098707 h 3098707"/>
              <a:gd name="connsiteX3" fmla="*/ 1714323 w 2195677"/>
              <a:gd name="connsiteY3" fmla="*/ 0 h 3098707"/>
              <a:gd name="connsiteX0" fmla="*/ 1720673 w 2195677"/>
              <a:gd name="connsiteY0" fmla="*/ 0 h 3092357"/>
              <a:gd name="connsiteX1" fmla="*/ 0 w 2195677"/>
              <a:gd name="connsiteY1" fmla="*/ 1879398 h 3092357"/>
              <a:gd name="connsiteX2" fmla="*/ 2195677 w 2195677"/>
              <a:gd name="connsiteY2" fmla="*/ 3092357 h 3092357"/>
              <a:gd name="connsiteX3" fmla="*/ 1720673 w 2195677"/>
              <a:gd name="connsiteY3" fmla="*/ 0 h 3092357"/>
              <a:gd name="connsiteX0" fmla="*/ 1739723 w 2195677"/>
              <a:gd name="connsiteY0" fmla="*/ 0 h 3086007"/>
              <a:gd name="connsiteX1" fmla="*/ 0 w 2195677"/>
              <a:gd name="connsiteY1" fmla="*/ 1873048 h 3086007"/>
              <a:gd name="connsiteX2" fmla="*/ 2195677 w 2195677"/>
              <a:gd name="connsiteY2" fmla="*/ 3086007 h 3086007"/>
              <a:gd name="connsiteX3" fmla="*/ 1739723 w 2195677"/>
              <a:gd name="connsiteY3" fmla="*/ 0 h 3086007"/>
              <a:gd name="connsiteX0" fmla="*/ 1720673 w 2195677"/>
              <a:gd name="connsiteY0" fmla="*/ 0 h 3155857"/>
              <a:gd name="connsiteX1" fmla="*/ 0 w 2195677"/>
              <a:gd name="connsiteY1" fmla="*/ 1942898 h 3155857"/>
              <a:gd name="connsiteX2" fmla="*/ 2195677 w 2195677"/>
              <a:gd name="connsiteY2" fmla="*/ 3155857 h 3155857"/>
              <a:gd name="connsiteX3" fmla="*/ 1720673 w 2195677"/>
              <a:gd name="connsiteY3" fmla="*/ 0 h 3155857"/>
              <a:gd name="connsiteX0" fmla="*/ 17206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0673 w 2195677"/>
              <a:gd name="connsiteY3" fmla="*/ 0 h 3079657"/>
              <a:gd name="connsiteX0" fmla="*/ 1720673 w 2195677"/>
              <a:gd name="connsiteY0" fmla="*/ 0 h 3149507"/>
              <a:gd name="connsiteX1" fmla="*/ 0 w 2195677"/>
              <a:gd name="connsiteY1" fmla="*/ 1936548 h 3149507"/>
              <a:gd name="connsiteX2" fmla="*/ 2195677 w 2195677"/>
              <a:gd name="connsiteY2" fmla="*/ 3149507 h 3149507"/>
              <a:gd name="connsiteX3" fmla="*/ 1720673 w 219567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24975 w 2199979"/>
              <a:gd name="connsiteY0" fmla="*/ 0 h 3149507"/>
              <a:gd name="connsiteX1" fmla="*/ 0 w 2199979"/>
              <a:gd name="connsiteY1" fmla="*/ 1921800 h 3149507"/>
              <a:gd name="connsiteX2" fmla="*/ 2199979 w 2199979"/>
              <a:gd name="connsiteY2" fmla="*/ 3149507 h 3149507"/>
              <a:gd name="connsiteX3" fmla="*/ 1724975 w 2199979"/>
              <a:gd name="connsiteY3" fmla="*/ 0 h 3149507"/>
              <a:gd name="connsiteX0" fmla="*/ 1722399 w 2199979"/>
              <a:gd name="connsiteY0" fmla="*/ 0 h 3072234"/>
              <a:gd name="connsiteX1" fmla="*/ 0 w 2199979"/>
              <a:gd name="connsiteY1" fmla="*/ 1844527 h 3072234"/>
              <a:gd name="connsiteX2" fmla="*/ 2199979 w 2199979"/>
              <a:gd name="connsiteY2" fmla="*/ 3072234 h 3072234"/>
              <a:gd name="connsiteX3" fmla="*/ 1722399 w 2199979"/>
              <a:gd name="connsiteY3" fmla="*/ 0 h 3072234"/>
              <a:gd name="connsiteX0" fmla="*/ 1722399 w 2199979"/>
              <a:gd name="connsiteY0" fmla="*/ 0 h 3123750"/>
              <a:gd name="connsiteX1" fmla="*/ 0 w 2199979"/>
              <a:gd name="connsiteY1" fmla="*/ 1896043 h 3123750"/>
              <a:gd name="connsiteX2" fmla="*/ 2199979 w 2199979"/>
              <a:gd name="connsiteY2" fmla="*/ 3123750 h 3123750"/>
              <a:gd name="connsiteX3" fmla="*/ 1722399 w 2199979"/>
              <a:gd name="connsiteY3" fmla="*/ 0 h 3123750"/>
              <a:gd name="connsiteX0" fmla="*/ 1736047 w 2199979"/>
              <a:gd name="connsiteY0" fmla="*/ 0 h 3164694"/>
              <a:gd name="connsiteX1" fmla="*/ 0 w 2199979"/>
              <a:gd name="connsiteY1" fmla="*/ 1936987 h 3164694"/>
              <a:gd name="connsiteX2" fmla="*/ 2199979 w 2199979"/>
              <a:gd name="connsiteY2" fmla="*/ 3164694 h 3164694"/>
              <a:gd name="connsiteX3" fmla="*/ 1736047 w 2199979"/>
              <a:gd name="connsiteY3" fmla="*/ 0 h 31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79" h="3164694">
                <a:moveTo>
                  <a:pt x="1736047" y="0"/>
                </a:moveTo>
                <a:lnTo>
                  <a:pt x="0" y="1936987"/>
                </a:lnTo>
                <a:lnTo>
                  <a:pt x="2199979" y="3164694"/>
                </a:lnTo>
                <a:lnTo>
                  <a:pt x="1736047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61EF25C6-527F-4054-B2C4-13E661ACC907}"/>
              </a:ext>
            </a:extLst>
          </p:cNvPr>
          <p:cNvSpPr/>
          <p:nvPr userDrawn="1"/>
        </p:nvSpPr>
        <p:spPr>
          <a:xfrm>
            <a:off x="6375805" y="1"/>
            <a:ext cx="4644129" cy="1222744"/>
          </a:xfrm>
          <a:custGeom>
            <a:avLst/>
            <a:gdLst>
              <a:gd name="connsiteX0" fmla="*/ 0 w 4550735"/>
              <a:gd name="connsiteY0" fmla="*/ 0 h 1222745"/>
              <a:gd name="connsiteX1" fmla="*/ 1222744 w 4550735"/>
              <a:gd name="connsiteY1" fmla="*/ 1222745 h 1222745"/>
              <a:gd name="connsiteX2" fmla="*/ 4550735 w 4550735"/>
              <a:gd name="connsiteY2" fmla="*/ 10633 h 1222745"/>
              <a:gd name="connsiteX3" fmla="*/ 0 w 4550735"/>
              <a:gd name="connsiteY3" fmla="*/ 0 h 1222745"/>
              <a:gd name="connsiteX0" fmla="*/ 0 w 4582633"/>
              <a:gd name="connsiteY0" fmla="*/ 10633 h 1212112"/>
              <a:gd name="connsiteX1" fmla="*/ 1254642 w 4582633"/>
              <a:gd name="connsiteY1" fmla="*/ 1212112 h 1212112"/>
              <a:gd name="connsiteX2" fmla="*/ 4582633 w 4582633"/>
              <a:gd name="connsiteY2" fmla="*/ 0 h 1212112"/>
              <a:gd name="connsiteX3" fmla="*/ 0 w 4582633"/>
              <a:gd name="connsiteY3" fmla="*/ 10633 h 1212112"/>
              <a:gd name="connsiteX0" fmla="*/ 0 w 4566685"/>
              <a:gd name="connsiteY0" fmla="*/ 0 h 1228061"/>
              <a:gd name="connsiteX1" fmla="*/ 1238694 w 4566685"/>
              <a:gd name="connsiteY1" fmla="*/ 1228061 h 1228061"/>
              <a:gd name="connsiteX2" fmla="*/ 4566685 w 4566685"/>
              <a:gd name="connsiteY2" fmla="*/ 15949 h 1228061"/>
              <a:gd name="connsiteX3" fmla="*/ 0 w 4566685"/>
              <a:gd name="connsiteY3" fmla="*/ 0 h 1228061"/>
              <a:gd name="connsiteX0" fmla="*/ 0 w 4566685"/>
              <a:gd name="connsiteY0" fmla="*/ 0 h 1217428"/>
              <a:gd name="connsiteX1" fmla="*/ 1238694 w 4566685"/>
              <a:gd name="connsiteY1" fmla="*/ 1217428 h 1217428"/>
              <a:gd name="connsiteX2" fmla="*/ 4566685 w 4566685"/>
              <a:gd name="connsiteY2" fmla="*/ 5316 h 1217428"/>
              <a:gd name="connsiteX3" fmla="*/ 0 w 4566685"/>
              <a:gd name="connsiteY3" fmla="*/ 0 h 1217428"/>
              <a:gd name="connsiteX0" fmla="*/ 0 w 4614532"/>
              <a:gd name="connsiteY0" fmla="*/ 0 h 1217428"/>
              <a:gd name="connsiteX1" fmla="*/ 1238694 w 4614532"/>
              <a:gd name="connsiteY1" fmla="*/ 1217428 h 1217428"/>
              <a:gd name="connsiteX2" fmla="*/ 4614532 w 4614532"/>
              <a:gd name="connsiteY2" fmla="*/ 5316 h 1217428"/>
              <a:gd name="connsiteX3" fmla="*/ 0 w 4614532"/>
              <a:gd name="connsiteY3" fmla="*/ 0 h 1217428"/>
              <a:gd name="connsiteX0" fmla="*/ 0 w 4614532"/>
              <a:gd name="connsiteY0" fmla="*/ 0 h 1228060"/>
              <a:gd name="connsiteX1" fmla="*/ 1286541 w 4614532"/>
              <a:gd name="connsiteY1" fmla="*/ 1228060 h 1228060"/>
              <a:gd name="connsiteX2" fmla="*/ 4614532 w 4614532"/>
              <a:gd name="connsiteY2" fmla="*/ 5316 h 1228060"/>
              <a:gd name="connsiteX3" fmla="*/ 0 w 4614532"/>
              <a:gd name="connsiteY3" fmla="*/ 0 h 1228060"/>
              <a:gd name="connsiteX0" fmla="*/ 0 w 4614532"/>
              <a:gd name="connsiteY0" fmla="*/ 10633 h 1222744"/>
              <a:gd name="connsiteX1" fmla="*/ 1286541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10633 h 1201479"/>
              <a:gd name="connsiteX1" fmla="*/ 1238695 w 4614532"/>
              <a:gd name="connsiteY1" fmla="*/ 1201479 h 1201479"/>
              <a:gd name="connsiteX2" fmla="*/ 4614532 w 4614532"/>
              <a:gd name="connsiteY2" fmla="*/ 0 h 1201479"/>
              <a:gd name="connsiteX3" fmla="*/ 0 w 4614532"/>
              <a:gd name="connsiteY3" fmla="*/ 10633 h 1201479"/>
              <a:gd name="connsiteX0" fmla="*/ 0 w 4614532"/>
              <a:gd name="connsiteY0" fmla="*/ 10633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0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0 h 1222744"/>
              <a:gd name="connsiteX0" fmla="*/ 0 w 4630481"/>
              <a:gd name="connsiteY0" fmla="*/ 0 h 1222744"/>
              <a:gd name="connsiteX1" fmla="*/ 1249328 w 4630481"/>
              <a:gd name="connsiteY1" fmla="*/ 1222744 h 1222744"/>
              <a:gd name="connsiteX2" fmla="*/ 4630481 w 4630481"/>
              <a:gd name="connsiteY2" fmla="*/ 0 h 1222744"/>
              <a:gd name="connsiteX3" fmla="*/ 0 w 4630481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0 h 1222744"/>
              <a:gd name="connsiteX3" fmla="*/ 0 w 4671425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614149 h 1222744"/>
              <a:gd name="connsiteX3" fmla="*/ 0 w 4671425"/>
              <a:gd name="connsiteY3" fmla="*/ 0 h 1222744"/>
              <a:gd name="connsiteX0" fmla="*/ 0 w 4657777"/>
              <a:gd name="connsiteY0" fmla="*/ 13648 h 1236392"/>
              <a:gd name="connsiteX1" fmla="*/ 1290272 w 4657777"/>
              <a:gd name="connsiteY1" fmla="*/ 1236392 h 1236392"/>
              <a:gd name="connsiteX2" fmla="*/ 4657777 w 4657777"/>
              <a:gd name="connsiteY2" fmla="*/ 0 h 1236392"/>
              <a:gd name="connsiteX3" fmla="*/ 0 w 4657777"/>
              <a:gd name="connsiteY3" fmla="*/ 13648 h 1236392"/>
              <a:gd name="connsiteX0" fmla="*/ 0 w 4644129"/>
              <a:gd name="connsiteY0" fmla="*/ 0 h 1222744"/>
              <a:gd name="connsiteX1" fmla="*/ 1290272 w 4644129"/>
              <a:gd name="connsiteY1" fmla="*/ 1222744 h 1222744"/>
              <a:gd name="connsiteX2" fmla="*/ 4644129 w 4644129"/>
              <a:gd name="connsiteY2" fmla="*/ 0 h 1222744"/>
              <a:gd name="connsiteX3" fmla="*/ 0 w 4644129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129" h="1222744">
                <a:moveTo>
                  <a:pt x="0" y="0"/>
                </a:moveTo>
                <a:lnTo>
                  <a:pt x="1290272" y="1222744"/>
                </a:lnTo>
                <a:lnTo>
                  <a:pt x="464412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A8F1371B-B0E6-4D84-8A45-10D9839F6269}"/>
              </a:ext>
            </a:extLst>
          </p:cNvPr>
          <p:cNvSpPr/>
          <p:nvPr userDrawn="1"/>
        </p:nvSpPr>
        <p:spPr>
          <a:xfrm>
            <a:off x="4052439" y="2989173"/>
            <a:ext cx="3708351" cy="2971471"/>
          </a:xfrm>
          <a:custGeom>
            <a:avLst/>
            <a:gdLst>
              <a:gd name="connsiteX0" fmla="*/ 2291255 w 3641834"/>
              <a:gd name="connsiteY0" fmla="*/ 0 h 2958662"/>
              <a:gd name="connsiteX1" fmla="*/ 3641834 w 3641834"/>
              <a:gd name="connsiteY1" fmla="*/ 1692165 h 2958662"/>
              <a:gd name="connsiteX2" fmla="*/ 0 w 3641834"/>
              <a:gd name="connsiteY2" fmla="*/ 2958662 h 2958662"/>
              <a:gd name="connsiteX3" fmla="*/ 2291255 w 3641834"/>
              <a:gd name="connsiteY3" fmla="*/ 0 h 2958662"/>
              <a:gd name="connsiteX0" fmla="*/ 2291255 w 3641834"/>
              <a:gd name="connsiteY0" fmla="*/ 0 h 2963917"/>
              <a:gd name="connsiteX1" fmla="*/ 3641834 w 3641834"/>
              <a:gd name="connsiteY1" fmla="*/ 1697420 h 2963917"/>
              <a:gd name="connsiteX2" fmla="*/ 0 w 3641834"/>
              <a:gd name="connsiteY2" fmla="*/ 2963917 h 2963917"/>
              <a:gd name="connsiteX3" fmla="*/ 2291255 w 3641834"/>
              <a:gd name="connsiteY3" fmla="*/ 0 h 2963917"/>
              <a:gd name="connsiteX0" fmla="*/ 2301765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301765 w 3641834"/>
              <a:gd name="connsiteY3" fmla="*/ 0 h 2948152"/>
              <a:gd name="connsiteX0" fmla="*/ 2293452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293452 w 3641834"/>
              <a:gd name="connsiteY3" fmla="*/ 0 h 2948152"/>
              <a:gd name="connsiteX0" fmla="*/ 2305379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305379 w 3653761"/>
              <a:gd name="connsiteY3" fmla="*/ 0 h 2944176"/>
              <a:gd name="connsiteX0" fmla="*/ 2291731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291731 w 3653761"/>
              <a:gd name="connsiteY3" fmla="*/ 0 h 2944176"/>
              <a:gd name="connsiteX0" fmla="*/ 2305378 w 3653761"/>
              <a:gd name="connsiteY0" fmla="*/ 0 h 2971471"/>
              <a:gd name="connsiteX1" fmla="*/ 3653761 w 3653761"/>
              <a:gd name="connsiteY1" fmla="*/ 1708950 h 2971471"/>
              <a:gd name="connsiteX2" fmla="*/ 0 w 3653761"/>
              <a:gd name="connsiteY2" fmla="*/ 2971471 h 2971471"/>
              <a:gd name="connsiteX3" fmla="*/ 2305378 w 3653761"/>
              <a:gd name="connsiteY3" fmla="*/ 0 h 2971471"/>
              <a:gd name="connsiteX0" fmla="*/ 2305378 w 3694704"/>
              <a:gd name="connsiteY0" fmla="*/ 0 h 2971471"/>
              <a:gd name="connsiteX1" fmla="*/ 3694704 w 3694704"/>
              <a:gd name="connsiteY1" fmla="*/ 1722598 h 2971471"/>
              <a:gd name="connsiteX2" fmla="*/ 0 w 3694704"/>
              <a:gd name="connsiteY2" fmla="*/ 2971471 h 2971471"/>
              <a:gd name="connsiteX3" fmla="*/ 2305378 w 3694704"/>
              <a:gd name="connsiteY3" fmla="*/ 0 h 2971471"/>
              <a:gd name="connsiteX0" fmla="*/ 2319025 w 3708351"/>
              <a:gd name="connsiteY0" fmla="*/ 0 h 2971471"/>
              <a:gd name="connsiteX1" fmla="*/ 3708351 w 3708351"/>
              <a:gd name="connsiteY1" fmla="*/ 1722598 h 2971471"/>
              <a:gd name="connsiteX2" fmla="*/ 0 w 3708351"/>
              <a:gd name="connsiteY2" fmla="*/ 2971471 h 2971471"/>
              <a:gd name="connsiteX3" fmla="*/ 2319025 w 3708351"/>
              <a:gd name="connsiteY3" fmla="*/ 0 h 2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51" h="2971471">
                <a:moveTo>
                  <a:pt x="2319025" y="0"/>
                </a:moveTo>
                <a:lnTo>
                  <a:pt x="3708351" y="1722598"/>
                </a:lnTo>
                <a:lnTo>
                  <a:pt x="0" y="2971471"/>
                </a:lnTo>
                <a:lnTo>
                  <a:pt x="23190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471EC3F5-CC6A-4DEA-B75F-5A096101FEED}"/>
              </a:ext>
            </a:extLst>
          </p:cNvPr>
          <p:cNvSpPr/>
          <p:nvPr userDrawn="1"/>
        </p:nvSpPr>
        <p:spPr>
          <a:xfrm>
            <a:off x="-3085" y="-4317"/>
            <a:ext cx="3366670" cy="1808791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346198"/>
              <a:gd name="connsiteY0" fmla="*/ 0 h 1771137"/>
              <a:gd name="connsiteX1" fmla="*/ 3346198 w 3346198"/>
              <a:gd name="connsiteY1" fmla="*/ 3282 h 1771137"/>
              <a:gd name="connsiteX2" fmla="*/ 3153403 w 3346198"/>
              <a:gd name="connsiteY2" fmla="*/ 1771137 h 1771137"/>
              <a:gd name="connsiteX3" fmla="*/ 0 w 3346198"/>
              <a:gd name="connsiteY3" fmla="*/ 0 h 1771137"/>
              <a:gd name="connsiteX0" fmla="*/ 0 w 3346198"/>
              <a:gd name="connsiteY0" fmla="*/ 0 h 1766374"/>
              <a:gd name="connsiteX1" fmla="*/ 3346198 w 3346198"/>
              <a:gd name="connsiteY1" fmla="*/ 3282 h 1766374"/>
              <a:gd name="connsiteX2" fmla="*/ 3110540 w 3346198"/>
              <a:gd name="connsiteY2" fmla="*/ 1766374 h 1766374"/>
              <a:gd name="connsiteX3" fmla="*/ 0 w 3346198"/>
              <a:gd name="connsiteY3" fmla="*/ 0 h 1766374"/>
              <a:gd name="connsiteX0" fmla="*/ 0 w 3346198"/>
              <a:gd name="connsiteY0" fmla="*/ 0 h 1780662"/>
              <a:gd name="connsiteX1" fmla="*/ 3346198 w 3346198"/>
              <a:gd name="connsiteY1" fmla="*/ 3282 h 1780662"/>
              <a:gd name="connsiteX2" fmla="*/ 3091490 w 3346198"/>
              <a:gd name="connsiteY2" fmla="*/ 1780662 h 1780662"/>
              <a:gd name="connsiteX3" fmla="*/ 0 w 3346198"/>
              <a:gd name="connsiteY3" fmla="*/ 0 h 1780662"/>
              <a:gd name="connsiteX0" fmla="*/ 0 w 3346198"/>
              <a:gd name="connsiteY0" fmla="*/ 0 h 1804474"/>
              <a:gd name="connsiteX1" fmla="*/ 3346198 w 3346198"/>
              <a:gd name="connsiteY1" fmla="*/ 3282 h 1804474"/>
              <a:gd name="connsiteX2" fmla="*/ 3115303 w 3346198"/>
              <a:gd name="connsiteY2" fmla="*/ 1804474 h 1804474"/>
              <a:gd name="connsiteX3" fmla="*/ 0 w 3346198"/>
              <a:gd name="connsiteY3" fmla="*/ 0 h 1804474"/>
              <a:gd name="connsiteX0" fmla="*/ 0 w 3346198"/>
              <a:gd name="connsiteY0" fmla="*/ 10366 h 1801192"/>
              <a:gd name="connsiteX1" fmla="*/ 3346198 w 3346198"/>
              <a:gd name="connsiteY1" fmla="*/ 0 h 1801192"/>
              <a:gd name="connsiteX2" fmla="*/ 3115303 w 3346198"/>
              <a:gd name="connsiteY2" fmla="*/ 1801192 h 1801192"/>
              <a:gd name="connsiteX3" fmla="*/ 0 w 3346198"/>
              <a:gd name="connsiteY3" fmla="*/ 10366 h 1801192"/>
              <a:gd name="connsiteX0" fmla="*/ 0 w 3366670"/>
              <a:gd name="connsiteY0" fmla="*/ 0 h 1818122"/>
              <a:gd name="connsiteX1" fmla="*/ 3366670 w 3366670"/>
              <a:gd name="connsiteY1" fmla="*/ 16930 h 1818122"/>
              <a:gd name="connsiteX2" fmla="*/ 3135775 w 3366670"/>
              <a:gd name="connsiteY2" fmla="*/ 1818122 h 1818122"/>
              <a:gd name="connsiteX3" fmla="*/ 0 w 3366670"/>
              <a:gd name="connsiteY3" fmla="*/ 0 h 1818122"/>
              <a:gd name="connsiteX0" fmla="*/ 0 w 3363258"/>
              <a:gd name="connsiteY0" fmla="*/ 0 h 1811298"/>
              <a:gd name="connsiteX1" fmla="*/ 3363258 w 3363258"/>
              <a:gd name="connsiteY1" fmla="*/ 10106 h 1811298"/>
              <a:gd name="connsiteX2" fmla="*/ 3132363 w 3363258"/>
              <a:gd name="connsiteY2" fmla="*/ 1811298 h 1811298"/>
              <a:gd name="connsiteX3" fmla="*/ 0 w 3363258"/>
              <a:gd name="connsiteY3" fmla="*/ 0 h 1811298"/>
              <a:gd name="connsiteX0" fmla="*/ 0 w 3363258"/>
              <a:gd name="connsiteY0" fmla="*/ 0 h 1807886"/>
              <a:gd name="connsiteX1" fmla="*/ 3363258 w 3363258"/>
              <a:gd name="connsiteY1" fmla="*/ 6694 h 1807886"/>
              <a:gd name="connsiteX2" fmla="*/ 3132363 w 3363258"/>
              <a:gd name="connsiteY2" fmla="*/ 1807886 h 1807886"/>
              <a:gd name="connsiteX3" fmla="*/ 0 w 3363258"/>
              <a:gd name="connsiteY3" fmla="*/ 0 h 1807886"/>
              <a:gd name="connsiteX0" fmla="*/ 0 w 3363258"/>
              <a:gd name="connsiteY0" fmla="*/ 3542 h 1801192"/>
              <a:gd name="connsiteX1" fmla="*/ 3363258 w 3363258"/>
              <a:gd name="connsiteY1" fmla="*/ 0 h 1801192"/>
              <a:gd name="connsiteX2" fmla="*/ 3132363 w 3363258"/>
              <a:gd name="connsiteY2" fmla="*/ 1801192 h 1801192"/>
              <a:gd name="connsiteX3" fmla="*/ 0 w 3363258"/>
              <a:gd name="connsiteY3" fmla="*/ 3542 h 1801192"/>
              <a:gd name="connsiteX0" fmla="*/ 0 w 3366670"/>
              <a:gd name="connsiteY0" fmla="*/ 0 h 1804474"/>
              <a:gd name="connsiteX1" fmla="*/ 3366670 w 3366670"/>
              <a:gd name="connsiteY1" fmla="*/ 3282 h 1804474"/>
              <a:gd name="connsiteX2" fmla="*/ 3135775 w 3366670"/>
              <a:gd name="connsiteY2" fmla="*/ 1804474 h 1804474"/>
              <a:gd name="connsiteX3" fmla="*/ 0 w 3366670"/>
              <a:gd name="connsiteY3" fmla="*/ 0 h 180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670" h="1804474">
                <a:moveTo>
                  <a:pt x="0" y="0"/>
                </a:moveTo>
                <a:lnTo>
                  <a:pt x="3366670" y="3282"/>
                </a:lnTo>
                <a:lnTo>
                  <a:pt x="3135775" y="18044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CBD29963-234B-4479-A113-3D789647E2EE}"/>
              </a:ext>
            </a:extLst>
          </p:cNvPr>
          <p:cNvSpPr/>
          <p:nvPr userDrawn="1"/>
        </p:nvSpPr>
        <p:spPr>
          <a:xfrm>
            <a:off x="3111696" y="1778988"/>
            <a:ext cx="3269644" cy="3085357"/>
          </a:xfrm>
          <a:custGeom>
            <a:avLst/>
            <a:gdLst>
              <a:gd name="connsiteX0" fmla="*/ 0 w 3237186"/>
              <a:gd name="connsiteY0" fmla="*/ 0 h 3095296"/>
              <a:gd name="connsiteX1" fmla="*/ 441434 w 3237186"/>
              <a:gd name="connsiteY1" fmla="*/ 3095296 h 3095296"/>
              <a:gd name="connsiteX2" fmla="*/ 3237186 w 3237186"/>
              <a:gd name="connsiteY2" fmla="*/ 1255986 h 3095296"/>
              <a:gd name="connsiteX3" fmla="*/ 0 w 3237186"/>
              <a:gd name="connsiteY3" fmla="*/ 0 h 3095296"/>
              <a:gd name="connsiteX0" fmla="*/ 0 w 3237186"/>
              <a:gd name="connsiteY0" fmla="*/ 0 h 3109584"/>
              <a:gd name="connsiteX1" fmla="*/ 441434 w 3237186"/>
              <a:gd name="connsiteY1" fmla="*/ 3109584 h 3109584"/>
              <a:gd name="connsiteX2" fmla="*/ 3237186 w 3237186"/>
              <a:gd name="connsiteY2" fmla="*/ 1270274 h 3109584"/>
              <a:gd name="connsiteX3" fmla="*/ 0 w 3237186"/>
              <a:gd name="connsiteY3" fmla="*/ 0 h 3109584"/>
              <a:gd name="connsiteX0" fmla="*/ 0 w 3237186"/>
              <a:gd name="connsiteY0" fmla="*/ 0 h 3085764"/>
              <a:gd name="connsiteX1" fmla="*/ 441434 w 3237186"/>
              <a:gd name="connsiteY1" fmla="*/ 3085764 h 3085764"/>
              <a:gd name="connsiteX2" fmla="*/ 3237186 w 3237186"/>
              <a:gd name="connsiteY2" fmla="*/ 1246454 h 3085764"/>
              <a:gd name="connsiteX3" fmla="*/ 0 w 3237186"/>
              <a:gd name="connsiteY3" fmla="*/ 0 h 3085764"/>
              <a:gd name="connsiteX0" fmla="*/ 0 w 3255520"/>
              <a:gd name="connsiteY0" fmla="*/ 0 h 3085764"/>
              <a:gd name="connsiteX1" fmla="*/ 441434 w 3255520"/>
              <a:gd name="connsiteY1" fmla="*/ 3085764 h 3085764"/>
              <a:gd name="connsiteX2" fmla="*/ 3255520 w 3255520"/>
              <a:gd name="connsiteY2" fmla="*/ 1239108 h 3085764"/>
              <a:gd name="connsiteX3" fmla="*/ 0 w 3255520"/>
              <a:gd name="connsiteY3" fmla="*/ 0 h 3085764"/>
              <a:gd name="connsiteX0" fmla="*/ 0 w 3255520"/>
              <a:gd name="connsiteY0" fmla="*/ 0 h 3088940"/>
              <a:gd name="connsiteX1" fmla="*/ 460457 w 3255520"/>
              <a:gd name="connsiteY1" fmla="*/ 3088940 h 3088940"/>
              <a:gd name="connsiteX2" fmla="*/ 3255520 w 3255520"/>
              <a:gd name="connsiteY2" fmla="*/ 1239108 h 3088940"/>
              <a:gd name="connsiteX3" fmla="*/ 0 w 3255520"/>
              <a:gd name="connsiteY3" fmla="*/ 0 h 3088940"/>
              <a:gd name="connsiteX0" fmla="*/ 0 w 3262334"/>
              <a:gd name="connsiteY0" fmla="*/ 0 h 3088940"/>
              <a:gd name="connsiteX1" fmla="*/ 460457 w 3262334"/>
              <a:gd name="connsiteY1" fmla="*/ 3088940 h 3088940"/>
              <a:gd name="connsiteX2" fmla="*/ 3262334 w 3262334"/>
              <a:gd name="connsiteY2" fmla="*/ 1239108 h 3088940"/>
              <a:gd name="connsiteX3" fmla="*/ 0 w 3262334"/>
              <a:gd name="connsiteY3" fmla="*/ 0 h 3088940"/>
              <a:gd name="connsiteX0" fmla="*/ 0 w 3264905"/>
              <a:gd name="connsiteY0" fmla="*/ 0 h 3086363"/>
              <a:gd name="connsiteX1" fmla="*/ 463028 w 3264905"/>
              <a:gd name="connsiteY1" fmla="*/ 3086363 h 3086363"/>
              <a:gd name="connsiteX2" fmla="*/ 3264905 w 3264905"/>
              <a:gd name="connsiteY2" fmla="*/ 1236531 h 3086363"/>
              <a:gd name="connsiteX3" fmla="*/ 0 w 3264905"/>
              <a:gd name="connsiteY3" fmla="*/ 0 h 308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905" h="3086363">
                <a:moveTo>
                  <a:pt x="0" y="0"/>
                </a:moveTo>
                <a:lnTo>
                  <a:pt x="463028" y="3086363"/>
                </a:lnTo>
                <a:lnTo>
                  <a:pt x="3264905" y="12365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C52C0FCD-0904-467F-B004-E180179231D3}"/>
              </a:ext>
            </a:extLst>
          </p:cNvPr>
          <p:cNvSpPr/>
          <p:nvPr userDrawn="1"/>
        </p:nvSpPr>
        <p:spPr>
          <a:xfrm>
            <a:off x="7713406" y="2411362"/>
            <a:ext cx="1983659" cy="4457360"/>
          </a:xfrm>
          <a:custGeom>
            <a:avLst/>
            <a:gdLst>
              <a:gd name="connsiteX0" fmla="*/ 1983659 w 1983659"/>
              <a:gd name="connsiteY0" fmla="*/ 0 h 4431891"/>
              <a:gd name="connsiteX1" fmla="*/ 1032388 w 1983659"/>
              <a:gd name="connsiteY1" fmla="*/ 4431891 h 4431891"/>
              <a:gd name="connsiteX2" fmla="*/ 0 w 1983659"/>
              <a:gd name="connsiteY2" fmla="*/ 2286000 h 4431891"/>
              <a:gd name="connsiteX3" fmla="*/ 1983659 w 1983659"/>
              <a:gd name="connsiteY3" fmla="*/ 0 h 4431891"/>
              <a:gd name="connsiteX0" fmla="*/ 1983659 w 1983659"/>
              <a:gd name="connsiteY0" fmla="*/ 0 h 4439842"/>
              <a:gd name="connsiteX1" fmla="*/ 1000583 w 1983659"/>
              <a:gd name="connsiteY1" fmla="*/ 4439842 h 4439842"/>
              <a:gd name="connsiteX2" fmla="*/ 0 w 1983659"/>
              <a:gd name="connsiteY2" fmla="*/ 2286000 h 4439842"/>
              <a:gd name="connsiteX3" fmla="*/ 1983659 w 1983659"/>
              <a:gd name="connsiteY3" fmla="*/ 0 h 4439842"/>
              <a:gd name="connsiteX0" fmla="*/ 1983659 w 1983659"/>
              <a:gd name="connsiteY0" fmla="*/ 0 h 4447794"/>
              <a:gd name="connsiteX1" fmla="*/ 1000583 w 1983659"/>
              <a:gd name="connsiteY1" fmla="*/ 4447794 h 4447794"/>
              <a:gd name="connsiteX2" fmla="*/ 0 w 1983659"/>
              <a:gd name="connsiteY2" fmla="*/ 2286000 h 4447794"/>
              <a:gd name="connsiteX3" fmla="*/ 1983659 w 1983659"/>
              <a:gd name="connsiteY3" fmla="*/ 0 h 4447794"/>
              <a:gd name="connsiteX0" fmla="*/ 1983659 w 1983659"/>
              <a:gd name="connsiteY0" fmla="*/ 0 h 4471648"/>
              <a:gd name="connsiteX1" fmla="*/ 1000583 w 1983659"/>
              <a:gd name="connsiteY1" fmla="*/ 4471648 h 4471648"/>
              <a:gd name="connsiteX2" fmla="*/ 0 w 1983659"/>
              <a:gd name="connsiteY2" fmla="*/ 2286000 h 4471648"/>
              <a:gd name="connsiteX3" fmla="*/ 1983659 w 1983659"/>
              <a:gd name="connsiteY3" fmla="*/ 0 h 4471648"/>
              <a:gd name="connsiteX0" fmla="*/ 1983659 w 1983659"/>
              <a:gd name="connsiteY0" fmla="*/ 0 h 4457360"/>
              <a:gd name="connsiteX1" fmla="*/ 995820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  <a:gd name="connsiteX0" fmla="*/ 1983659 w 1983659"/>
              <a:gd name="connsiteY0" fmla="*/ 0 h 4457360"/>
              <a:gd name="connsiteX1" fmla="*/ 991058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59" h="4457360">
                <a:moveTo>
                  <a:pt x="1983659" y="0"/>
                </a:moveTo>
                <a:lnTo>
                  <a:pt x="991058" y="4457360"/>
                </a:lnTo>
                <a:lnTo>
                  <a:pt x="0" y="2286000"/>
                </a:lnTo>
                <a:lnTo>
                  <a:pt x="198365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3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3A7FBB23-08F5-44B8-A990-8EED679C6703}"/>
              </a:ext>
            </a:extLst>
          </p:cNvPr>
          <p:cNvSpPr/>
          <p:nvPr userDrawn="1"/>
        </p:nvSpPr>
        <p:spPr>
          <a:xfrm>
            <a:off x="6341757" y="1209676"/>
            <a:ext cx="3359456" cy="1822946"/>
          </a:xfrm>
          <a:custGeom>
            <a:avLst/>
            <a:gdLst>
              <a:gd name="connsiteX0" fmla="*/ 1271587 w 3305175"/>
              <a:gd name="connsiteY0" fmla="*/ 0 h 1809750"/>
              <a:gd name="connsiteX1" fmla="*/ 3305175 w 3305175"/>
              <a:gd name="connsiteY1" fmla="*/ 1233487 h 1809750"/>
              <a:gd name="connsiteX2" fmla="*/ 0 w 3305175"/>
              <a:gd name="connsiteY2" fmla="*/ 1809750 h 1809750"/>
              <a:gd name="connsiteX3" fmla="*/ 1271587 w 3305175"/>
              <a:gd name="connsiteY3" fmla="*/ 0 h 1809750"/>
              <a:gd name="connsiteX0" fmla="*/ 1281112 w 3314700"/>
              <a:gd name="connsiteY0" fmla="*/ 0 h 1828800"/>
              <a:gd name="connsiteX1" fmla="*/ 3314700 w 3314700"/>
              <a:gd name="connsiteY1" fmla="*/ 1233487 h 1828800"/>
              <a:gd name="connsiteX2" fmla="*/ 0 w 3314700"/>
              <a:gd name="connsiteY2" fmla="*/ 1828800 h 1828800"/>
              <a:gd name="connsiteX3" fmla="*/ 1281112 w 3314700"/>
              <a:gd name="connsiteY3" fmla="*/ 0 h 1828800"/>
              <a:gd name="connsiteX0" fmla="*/ 1300162 w 3333750"/>
              <a:gd name="connsiteY0" fmla="*/ 0 h 1824037"/>
              <a:gd name="connsiteX1" fmla="*/ 3333750 w 3333750"/>
              <a:gd name="connsiteY1" fmla="*/ 1233487 h 1824037"/>
              <a:gd name="connsiteX2" fmla="*/ 0 w 3333750"/>
              <a:gd name="connsiteY2" fmla="*/ 1824037 h 1824037"/>
              <a:gd name="connsiteX3" fmla="*/ 1300162 w 3333750"/>
              <a:gd name="connsiteY3" fmla="*/ 0 h 1824037"/>
              <a:gd name="connsiteX0" fmla="*/ 1314449 w 3333750"/>
              <a:gd name="connsiteY0" fmla="*/ 0 h 1381124"/>
              <a:gd name="connsiteX1" fmla="*/ 3333750 w 3333750"/>
              <a:gd name="connsiteY1" fmla="*/ 790574 h 1381124"/>
              <a:gd name="connsiteX2" fmla="*/ 0 w 3333750"/>
              <a:gd name="connsiteY2" fmla="*/ 1381124 h 1381124"/>
              <a:gd name="connsiteX3" fmla="*/ 1314449 w 3333750"/>
              <a:gd name="connsiteY3" fmla="*/ 0 h 138112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456" h="1822946">
                <a:moveTo>
                  <a:pt x="1325868" y="0"/>
                </a:moveTo>
                <a:lnTo>
                  <a:pt x="3359456" y="1228724"/>
                </a:lnTo>
                <a:lnTo>
                  <a:pt x="0" y="1822946"/>
                </a:lnTo>
                <a:lnTo>
                  <a:pt x="1325868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6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95CADEBE-28BC-4B2A-9D43-A8CFE1E222D6}"/>
              </a:ext>
            </a:extLst>
          </p:cNvPr>
          <p:cNvSpPr/>
          <p:nvPr userDrawn="1"/>
        </p:nvSpPr>
        <p:spPr>
          <a:xfrm>
            <a:off x="-227" y="-2"/>
            <a:ext cx="1040749" cy="6862615"/>
          </a:xfrm>
          <a:custGeom>
            <a:avLst/>
            <a:gdLst>
              <a:gd name="connsiteX0" fmla="*/ 0 w 1076445"/>
              <a:gd name="connsiteY0" fmla="*/ 0 h 6817489"/>
              <a:gd name="connsiteX1" fmla="*/ 1076445 w 1076445"/>
              <a:gd name="connsiteY1" fmla="*/ 1805651 h 6817489"/>
              <a:gd name="connsiteX2" fmla="*/ 11574 w 1076445"/>
              <a:gd name="connsiteY2" fmla="*/ 6817489 h 6817489"/>
              <a:gd name="connsiteX3" fmla="*/ 0 w 1076445"/>
              <a:gd name="connsiteY3" fmla="*/ 0 h 6817489"/>
              <a:gd name="connsiteX0" fmla="*/ 0 w 873245"/>
              <a:gd name="connsiteY0" fmla="*/ 0 h 6817489"/>
              <a:gd name="connsiteX1" fmla="*/ 873245 w 873245"/>
              <a:gd name="connsiteY1" fmla="*/ 1764376 h 6817489"/>
              <a:gd name="connsiteX2" fmla="*/ 11574 w 873245"/>
              <a:gd name="connsiteY2" fmla="*/ 6817489 h 6817489"/>
              <a:gd name="connsiteX3" fmla="*/ 0 w 873245"/>
              <a:gd name="connsiteY3" fmla="*/ 0 h 6817489"/>
              <a:gd name="connsiteX0" fmla="*/ 0 w 1047870"/>
              <a:gd name="connsiteY0" fmla="*/ 0 h 6817489"/>
              <a:gd name="connsiteX1" fmla="*/ 1047870 w 1047870"/>
              <a:gd name="connsiteY1" fmla="*/ 1770726 h 6817489"/>
              <a:gd name="connsiteX2" fmla="*/ 11574 w 1047870"/>
              <a:gd name="connsiteY2" fmla="*/ 6817489 h 6817489"/>
              <a:gd name="connsiteX3" fmla="*/ 0 w 1047870"/>
              <a:gd name="connsiteY3" fmla="*/ 0 h 6817489"/>
              <a:gd name="connsiteX0" fmla="*/ 0 w 698013"/>
              <a:gd name="connsiteY0" fmla="*/ 0 h 6817489"/>
              <a:gd name="connsiteX1" fmla="*/ 698013 w 698013"/>
              <a:gd name="connsiteY1" fmla="*/ 2181752 h 6817489"/>
              <a:gd name="connsiteX2" fmla="*/ 11574 w 698013"/>
              <a:gd name="connsiteY2" fmla="*/ 6817489 h 6817489"/>
              <a:gd name="connsiteX3" fmla="*/ 0 w 698013"/>
              <a:gd name="connsiteY3" fmla="*/ 0 h 6817489"/>
              <a:gd name="connsiteX0" fmla="*/ 0 w 1039919"/>
              <a:gd name="connsiteY0" fmla="*/ 0 h 6817489"/>
              <a:gd name="connsiteX1" fmla="*/ 1039919 w 1039919"/>
              <a:gd name="connsiteY1" fmla="*/ 1762823 h 6817489"/>
              <a:gd name="connsiteX2" fmla="*/ 11574 w 1039919"/>
              <a:gd name="connsiteY2" fmla="*/ 6817489 h 6817489"/>
              <a:gd name="connsiteX3" fmla="*/ 0 w 1039919"/>
              <a:gd name="connsiteY3" fmla="*/ 0 h 6817489"/>
              <a:gd name="connsiteX0" fmla="*/ 0 w 823788"/>
              <a:gd name="connsiteY0" fmla="*/ 0 h 6817489"/>
              <a:gd name="connsiteX1" fmla="*/ 823788 w 823788"/>
              <a:gd name="connsiteY1" fmla="*/ 1820668 h 6817489"/>
              <a:gd name="connsiteX2" fmla="*/ 11574 w 823788"/>
              <a:gd name="connsiteY2" fmla="*/ 6817489 h 6817489"/>
              <a:gd name="connsiteX3" fmla="*/ 0 w 823788"/>
              <a:gd name="connsiteY3" fmla="*/ 0 h 6817489"/>
              <a:gd name="connsiteX0" fmla="*/ 0 w 1035762"/>
              <a:gd name="connsiteY0" fmla="*/ 0 h 6817489"/>
              <a:gd name="connsiteX1" fmla="*/ 1035762 w 1035762"/>
              <a:gd name="connsiteY1" fmla="*/ 1766955 h 6817489"/>
              <a:gd name="connsiteX2" fmla="*/ 11574 w 1035762"/>
              <a:gd name="connsiteY2" fmla="*/ 6817489 h 6817489"/>
              <a:gd name="connsiteX3" fmla="*/ 0 w 1035762"/>
              <a:gd name="connsiteY3" fmla="*/ 0 h 6817489"/>
              <a:gd name="connsiteX0" fmla="*/ 0 w 1040524"/>
              <a:gd name="connsiteY0" fmla="*/ 0 h 6817489"/>
              <a:gd name="connsiteX1" fmla="*/ 1040524 w 1040524"/>
              <a:gd name="connsiteY1" fmla="*/ 1762221 h 6817489"/>
              <a:gd name="connsiteX2" fmla="*/ 11574 w 1040524"/>
              <a:gd name="connsiteY2" fmla="*/ 6817489 h 6817489"/>
              <a:gd name="connsiteX3" fmla="*/ 0 w 1040524"/>
              <a:gd name="connsiteY3" fmla="*/ 0 h 6817489"/>
              <a:gd name="connsiteX0" fmla="*/ 225 w 1040749"/>
              <a:gd name="connsiteY0" fmla="*/ 0 h 6858541"/>
              <a:gd name="connsiteX1" fmla="*/ 1040749 w 1040749"/>
              <a:gd name="connsiteY1" fmla="*/ 1762221 h 6858541"/>
              <a:gd name="connsiteX2" fmla="*/ 0 w 1040749"/>
              <a:gd name="connsiteY2" fmla="*/ 6858541 h 6858541"/>
              <a:gd name="connsiteX3" fmla="*/ 225 w 1040749"/>
              <a:gd name="connsiteY3" fmla="*/ 0 h 6858541"/>
              <a:gd name="connsiteX0" fmla="*/ 225 w 1040749"/>
              <a:gd name="connsiteY0" fmla="*/ 0 h 6835083"/>
              <a:gd name="connsiteX1" fmla="*/ 1040749 w 1040749"/>
              <a:gd name="connsiteY1" fmla="*/ 1762221 h 6835083"/>
              <a:gd name="connsiteX2" fmla="*/ 0 w 1040749"/>
              <a:gd name="connsiteY2" fmla="*/ 6835083 h 6835083"/>
              <a:gd name="connsiteX3" fmla="*/ 225 w 1040749"/>
              <a:gd name="connsiteY3" fmla="*/ 0 h 683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49" h="6835083">
                <a:moveTo>
                  <a:pt x="225" y="0"/>
                </a:moveTo>
                <a:lnTo>
                  <a:pt x="1040749" y="1762221"/>
                </a:lnTo>
                <a:lnTo>
                  <a:pt x="0" y="6835083"/>
                </a:lnTo>
                <a:lnTo>
                  <a:pt x="225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689972AC-691D-4D9E-A951-543009639D12}"/>
              </a:ext>
            </a:extLst>
          </p:cNvPr>
          <p:cNvSpPr/>
          <p:nvPr userDrawn="1"/>
        </p:nvSpPr>
        <p:spPr>
          <a:xfrm>
            <a:off x="3119436" y="-1"/>
            <a:ext cx="3260163" cy="3022037"/>
          </a:xfrm>
          <a:custGeom>
            <a:avLst/>
            <a:gdLst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85737 w 3228975"/>
              <a:gd name="connsiteY3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976437 w 3228975"/>
              <a:gd name="connsiteY3" fmla="*/ 1776413 h 3024188"/>
              <a:gd name="connsiteX4" fmla="*/ 185737 w 3228975"/>
              <a:gd name="connsiteY4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2733674 w 3228975"/>
              <a:gd name="connsiteY3" fmla="*/ 1281113 h 3024188"/>
              <a:gd name="connsiteX4" fmla="*/ 185737 w 3228975"/>
              <a:gd name="connsiteY4" fmla="*/ 0 h 3024188"/>
              <a:gd name="connsiteX0" fmla="*/ 185737 w 3181350"/>
              <a:gd name="connsiteY0" fmla="*/ 0 h 2481263"/>
              <a:gd name="connsiteX1" fmla="*/ 0 w 3181350"/>
              <a:gd name="connsiteY1" fmla="*/ 1771650 h 2481263"/>
              <a:gd name="connsiteX2" fmla="*/ 3181350 w 3181350"/>
              <a:gd name="connsiteY2" fmla="*/ 2481263 h 2481263"/>
              <a:gd name="connsiteX3" fmla="*/ 2733674 w 3181350"/>
              <a:gd name="connsiteY3" fmla="*/ 1281113 h 2481263"/>
              <a:gd name="connsiteX4" fmla="*/ 185737 w 3181350"/>
              <a:gd name="connsiteY4" fmla="*/ 0 h 24812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1113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5876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185737 w 3214688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81175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66887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7165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9070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22037"/>
              <a:gd name="connsiteX1" fmla="*/ 0 w 3252789"/>
              <a:gd name="connsiteY1" fmla="*/ 1790700 h 3022037"/>
              <a:gd name="connsiteX2" fmla="*/ 3252789 w 3252789"/>
              <a:gd name="connsiteY2" fmla="*/ 3022037 h 3022037"/>
              <a:gd name="connsiteX3" fmla="*/ 223838 w 3252789"/>
              <a:gd name="connsiteY3" fmla="*/ 0 h 3022037"/>
              <a:gd name="connsiteX0" fmla="*/ 223838 w 3260163"/>
              <a:gd name="connsiteY0" fmla="*/ 0 h 3014663"/>
              <a:gd name="connsiteX1" fmla="*/ 0 w 3260163"/>
              <a:gd name="connsiteY1" fmla="*/ 1790700 h 3014663"/>
              <a:gd name="connsiteX2" fmla="*/ 3260163 w 3260163"/>
              <a:gd name="connsiteY2" fmla="*/ 3014663 h 3014663"/>
              <a:gd name="connsiteX3" fmla="*/ 223838 w 3260163"/>
              <a:gd name="connsiteY3" fmla="*/ 0 h 3014663"/>
              <a:gd name="connsiteX0" fmla="*/ 223838 w 3260163"/>
              <a:gd name="connsiteY0" fmla="*/ 0 h 3022037"/>
              <a:gd name="connsiteX1" fmla="*/ 0 w 3260163"/>
              <a:gd name="connsiteY1" fmla="*/ 1790700 h 3022037"/>
              <a:gd name="connsiteX2" fmla="*/ 3260163 w 3260163"/>
              <a:gd name="connsiteY2" fmla="*/ 3022037 h 3022037"/>
              <a:gd name="connsiteX3" fmla="*/ 223838 w 3260163"/>
              <a:gd name="connsiteY3" fmla="*/ 0 h 30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163" h="3022037">
                <a:moveTo>
                  <a:pt x="223838" y="0"/>
                </a:moveTo>
                <a:lnTo>
                  <a:pt x="0" y="1790700"/>
                </a:lnTo>
                <a:lnTo>
                  <a:pt x="3260163" y="3022037"/>
                </a:lnTo>
                <a:lnTo>
                  <a:pt x="223838" y="0"/>
                </a:lnTo>
                <a:close/>
              </a:path>
            </a:pathLst>
          </a:custGeom>
          <a:gradFill>
            <a:gsLst>
              <a:gs pos="58000">
                <a:schemeClr val="accent2"/>
              </a:gs>
              <a:gs pos="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2" name="Freeform 15">
            <a:extLst>
              <a:ext uri="{FF2B5EF4-FFF2-40B4-BE49-F238E27FC236}">
                <a16:creationId xmlns:a16="http://schemas.microsoft.com/office/drawing/2014/main" id="{29215CAF-AE99-44F2-B129-6AFBB24C8735}"/>
              </a:ext>
            </a:extLst>
          </p:cNvPr>
          <p:cNvSpPr/>
          <p:nvPr userDrawn="1"/>
        </p:nvSpPr>
        <p:spPr>
          <a:xfrm>
            <a:off x="3343275" y="0"/>
            <a:ext cx="4337998" cy="3019426"/>
          </a:xfrm>
          <a:custGeom>
            <a:avLst/>
            <a:gdLst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28950 w 4337998"/>
              <a:gd name="connsiteY2" fmla="*/ 3019426 h 3019426"/>
              <a:gd name="connsiteX3" fmla="*/ 0 w 4337998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15303 w 4337998"/>
              <a:gd name="connsiteY2" fmla="*/ 3019426 h 3019426"/>
              <a:gd name="connsiteX3" fmla="*/ 0 w 4337998"/>
              <a:gd name="connsiteY3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998" h="3019426">
                <a:moveTo>
                  <a:pt x="0" y="0"/>
                </a:moveTo>
                <a:lnTo>
                  <a:pt x="4337998" y="1214438"/>
                </a:lnTo>
                <a:lnTo>
                  <a:pt x="3015303" y="30194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r>
              <a:rPr lang="en-US" sz="2000"/>
              <a:t>s</a:t>
            </a:r>
            <a:endParaRPr lang="en-US" sz="2000" dirty="0"/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BCD6455F-18DF-4DEA-86BD-88428229CB73}"/>
              </a:ext>
            </a:extLst>
          </p:cNvPr>
          <p:cNvSpPr/>
          <p:nvPr userDrawn="1"/>
        </p:nvSpPr>
        <p:spPr>
          <a:xfrm>
            <a:off x="7667625" y="1"/>
            <a:ext cx="4524375" cy="1214438"/>
          </a:xfrm>
          <a:custGeom>
            <a:avLst/>
            <a:gdLst>
              <a:gd name="connsiteX0" fmla="*/ 3367088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67088 w 4524375"/>
              <a:gd name="connsiteY3" fmla="*/ 0 h 1223963"/>
              <a:gd name="connsiteX0" fmla="*/ 3352800 w 4524375"/>
              <a:gd name="connsiteY0" fmla="*/ 0 h 1233489"/>
              <a:gd name="connsiteX1" fmla="*/ 0 w 4524375"/>
              <a:gd name="connsiteY1" fmla="*/ 1233489 h 1233489"/>
              <a:gd name="connsiteX2" fmla="*/ 4524375 w 4524375"/>
              <a:gd name="connsiteY2" fmla="*/ 1081089 h 1233489"/>
              <a:gd name="connsiteX3" fmla="*/ 3352800 w 4524375"/>
              <a:gd name="connsiteY3" fmla="*/ 0 h 1233489"/>
              <a:gd name="connsiteX0" fmla="*/ 3352800 w 4524375"/>
              <a:gd name="connsiteY0" fmla="*/ 0 h 1228726"/>
              <a:gd name="connsiteX1" fmla="*/ 0 w 4524375"/>
              <a:gd name="connsiteY1" fmla="*/ 1228726 h 1228726"/>
              <a:gd name="connsiteX2" fmla="*/ 4524375 w 4524375"/>
              <a:gd name="connsiteY2" fmla="*/ 1076326 h 1228726"/>
              <a:gd name="connsiteX3" fmla="*/ 3352800 w 4524375"/>
              <a:gd name="connsiteY3" fmla="*/ 0 h 1228726"/>
              <a:gd name="connsiteX0" fmla="*/ 3357563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57563 w 4524375"/>
              <a:gd name="connsiteY3" fmla="*/ 0 h 1223963"/>
              <a:gd name="connsiteX0" fmla="*/ 3371851 w 4538663"/>
              <a:gd name="connsiteY0" fmla="*/ 0 h 1219200"/>
              <a:gd name="connsiteX1" fmla="*/ 0 w 4538663"/>
              <a:gd name="connsiteY1" fmla="*/ 1219200 h 1219200"/>
              <a:gd name="connsiteX2" fmla="*/ 4538663 w 4538663"/>
              <a:gd name="connsiteY2" fmla="*/ 1071563 h 1219200"/>
              <a:gd name="connsiteX3" fmla="*/ 3371851 w 4538663"/>
              <a:gd name="connsiteY3" fmla="*/ 0 h 1219200"/>
              <a:gd name="connsiteX0" fmla="*/ 3243264 w 4410076"/>
              <a:gd name="connsiteY0" fmla="*/ 0 h 1071563"/>
              <a:gd name="connsiteX1" fmla="*/ 0 w 4410076"/>
              <a:gd name="connsiteY1" fmla="*/ 1033463 h 1071563"/>
              <a:gd name="connsiteX2" fmla="*/ 4410076 w 4410076"/>
              <a:gd name="connsiteY2" fmla="*/ 1071563 h 1071563"/>
              <a:gd name="connsiteX3" fmla="*/ 3243264 w 4410076"/>
              <a:gd name="connsiteY3" fmla="*/ 0 h 1071563"/>
              <a:gd name="connsiteX0" fmla="*/ 3352801 w 4519613"/>
              <a:gd name="connsiteY0" fmla="*/ 0 h 1214438"/>
              <a:gd name="connsiteX1" fmla="*/ 0 w 4519613"/>
              <a:gd name="connsiteY1" fmla="*/ 1214438 h 1214438"/>
              <a:gd name="connsiteX2" fmla="*/ 4519613 w 4519613"/>
              <a:gd name="connsiteY2" fmla="*/ 1071563 h 1214438"/>
              <a:gd name="connsiteX3" fmla="*/ 3352801 w 4519613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71563 h 1214438"/>
              <a:gd name="connsiteX3" fmla="*/ 3352801 w 4533261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98859 h 1214438"/>
              <a:gd name="connsiteX3" fmla="*/ 3352801 w 4533261"/>
              <a:gd name="connsiteY3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261" h="1214438">
                <a:moveTo>
                  <a:pt x="3352801" y="0"/>
                </a:moveTo>
                <a:lnTo>
                  <a:pt x="0" y="1214438"/>
                </a:lnTo>
                <a:lnTo>
                  <a:pt x="4533261" y="1098859"/>
                </a:lnTo>
                <a:lnTo>
                  <a:pt x="335280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4" name="Freeform 17">
            <a:extLst>
              <a:ext uri="{FF2B5EF4-FFF2-40B4-BE49-F238E27FC236}">
                <a16:creationId xmlns:a16="http://schemas.microsoft.com/office/drawing/2014/main" id="{632F9E7A-EE16-4D14-B87D-C46C9EA0ADC2}"/>
              </a:ext>
            </a:extLst>
          </p:cNvPr>
          <p:cNvSpPr/>
          <p:nvPr userDrawn="1"/>
        </p:nvSpPr>
        <p:spPr>
          <a:xfrm>
            <a:off x="11015664" y="1"/>
            <a:ext cx="1176841" cy="1098080"/>
          </a:xfrm>
          <a:custGeom>
            <a:avLst/>
            <a:gdLst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6299"/>
              <a:gd name="connsiteY0" fmla="*/ 0 h 1085850"/>
              <a:gd name="connsiteX1" fmla="*/ 1176299 w 1176299"/>
              <a:gd name="connsiteY1" fmla="*/ 1085850 h 1085850"/>
              <a:gd name="connsiteX2" fmla="*/ 1171575 w 1176299"/>
              <a:gd name="connsiteY2" fmla="*/ 0 h 1085850"/>
              <a:gd name="connsiteX3" fmla="*/ 0 w 1176299"/>
              <a:gd name="connsiteY3" fmla="*/ 0 h 1085850"/>
              <a:gd name="connsiteX0" fmla="*/ 0 w 1181344"/>
              <a:gd name="connsiteY0" fmla="*/ 0 h 1085850"/>
              <a:gd name="connsiteX1" fmla="*/ 1176299 w 1181344"/>
              <a:gd name="connsiteY1" fmla="*/ 1085850 h 1085850"/>
              <a:gd name="connsiteX2" fmla="*/ 1181138 w 1181344"/>
              <a:gd name="connsiteY2" fmla="*/ 0 h 1085850"/>
              <a:gd name="connsiteX3" fmla="*/ 0 w 1181344"/>
              <a:gd name="connsiteY3" fmla="*/ 0 h 1085850"/>
              <a:gd name="connsiteX0" fmla="*/ 0 w 1181586"/>
              <a:gd name="connsiteY0" fmla="*/ 0 h 1081088"/>
              <a:gd name="connsiteX1" fmla="*/ 1181080 w 1181586"/>
              <a:gd name="connsiteY1" fmla="*/ 1081088 h 1081088"/>
              <a:gd name="connsiteX2" fmla="*/ 1181138 w 1181586"/>
              <a:gd name="connsiteY2" fmla="*/ 0 h 1081088"/>
              <a:gd name="connsiteX3" fmla="*/ 0 w 1181586"/>
              <a:gd name="connsiteY3" fmla="*/ 0 h 1081088"/>
              <a:gd name="connsiteX0" fmla="*/ 0 w 1181586"/>
              <a:gd name="connsiteY0" fmla="*/ 0 h 1070785"/>
              <a:gd name="connsiteX1" fmla="*/ 1181080 w 1181586"/>
              <a:gd name="connsiteY1" fmla="*/ 1070785 h 1070785"/>
              <a:gd name="connsiteX2" fmla="*/ 1181138 w 1181586"/>
              <a:gd name="connsiteY2" fmla="*/ 0 h 1070785"/>
              <a:gd name="connsiteX3" fmla="*/ 0 w 1181586"/>
              <a:gd name="connsiteY3" fmla="*/ 0 h 1070785"/>
              <a:gd name="connsiteX0" fmla="*/ 0 w 1181152"/>
              <a:gd name="connsiteY0" fmla="*/ 0 h 593113"/>
              <a:gd name="connsiteX1" fmla="*/ 1057755 w 1181152"/>
              <a:gd name="connsiteY1" fmla="*/ 593113 h 593113"/>
              <a:gd name="connsiteX2" fmla="*/ 1181138 w 1181152"/>
              <a:gd name="connsiteY2" fmla="*/ 0 h 593113"/>
              <a:gd name="connsiteX3" fmla="*/ 0 w 1181152"/>
              <a:gd name="connsiteY3" fmla="*/ 0 h 593113"/>
              <a:gd name="connsiteX0" fmla="*/ 0 w 1181586"/>
              <a:gd name="connsiteY0" fmla="*/ 0 h 1098080"/>
              <a:gd name="connsiteX1" fmla="*/ 1181081 w 1181586"/>
              <a:gd name="connsiteY1" fmla="*/ 1098080 h 1098080"/>
              <a:gd name="connsiteX2" fmla="*/ 1181138 w 1181586"/>
              <a:gd name="connsiteY2" fmla="*/ 0 h 1098080"/>
              <a:gd name="connsiteX3" fmla="*/ 0 w 1181586"/>
              <a:gd name="connsiteY3" fmla="*/ 0 h 10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86" h="1098080">
                <a:moveTo>
                  <a:pt x="0" y="0"/>
                </a:moveTo>
                <a:lnTo>
                  <a:pt x="1181081" y="1098080"/>
                </a:lnTo>
                <a:cubicBezTo>
                  <a:pt x="1179506" y="736130"/>
                  <a:pt x="1182713" y="361950"/>
                  <a:pt x="1181138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5" name="Freeform 18">
            <a:extLst>
              <a:ext uri="{FF2B5EF4-FFF2-40B4-BE49-F238E27FC236}">
                <a16:creationId xmlns:a16="http://schemas.microsoft.com/office/drawing/2014/main" id="{10FA9D68-988D-49B7-8DEE-D695AB9E55A4}"/>
              </a:ext>
            </a:extLst>
          </p:cNvPr>
          <p:cNvSpPr/>
          <p:nvPr userDrawn="1"/>
        </p:nvSpPr>
        <p:spPr>
          <a:xfrm>
            <a:off x="10959906" y="1057275"/>
            <a:ext cx="1232552" cy="3276600"/>
          </a:xfrm>
          <a:custGeom>
            <a:avLst/>
            <a:gdLst>
              <a:gd name="connsiteX0" fmla="*/ 1171575 w 1176337"/>
              <a:gd name="connsiteY0" fmla="*/ 0 h 3267075"/>
              <a:gd name="connsiteX1" fmla="*/ 0 w 1176337"/>
              <a:gd name="connsiteY1" fmla="*/ 2762250 h 3267075"/>
              <a:gd name="connsiteX2" fmla="*/ 1176337 w 1176337"/>
              <a:gd name="connsiteY2" fmla="*/ 3267075 h 3267075"/>
              <a:gd name="connsiteX3" fmla="*/ 1171575 w 1176337"/>
              <a:gd name="connsiteY3" fmla="*/ 0 h 3267075"/>
              <a:gd name="connsiteX0" fmla="*/ 1176337 w 1176795"/>
              <a:gd name="connsiteY0" fmla="*/ 0 h 3276600"/>
              <a:gd name="connsiteX1" fmla="*/ 0 w 1176795"/>
              <a:gd name="connsiteY1" fmla="*/ 2771775 h 3276600"/>
              <a:gd name="connsiteX2" fmla="*/ 1176337 w 1176795"/>
              <a:gd name="connsiteY2" fmla="*/ 3276600 h 3276600"/>
              <a:gd name="connsiteX3" fmla="*/ 1176337 w 1176795"/>
              <a:gd name="connsiteY3" fmla="*/ 0 h 3276600"/>
              <a:gd name="connsiteX0" fmla="*/ 1209791 w 1210249"/>
              <a:gd name="connsiteY0" fmla="*/ 0 h 3276600"/>
              <a:gd name="connsiteX1" fmla="*/ 0 w 1210249"/>
              <a:gd name="connsiteY1" fmla="*/ 2771775 h 3276600"/>
              <a:gd name="connsiteX2" fmla="*/ 1209791 w 1210249"/>
              <a:gd name="connsiteY2" fmla="*/ 3276600 h 3276600"/>
              <a:gd name="connsiteX3" fmla="*/ 1209791 w 1210249"/>
              <a:gd name="connsiteY3" fmla="*/ 0 h 3276600"/>
              <a:gd name="connsiteX0" fmla="*/ 1232094 w 1232552"/>
              <a:gd name="connsiteY0" fmla="*/ 0 h 3276600"/>
              <a:gd name="connsiteX1" fmla="*/ 0 w 1232552"/>
              <a:gd name="connsiteY1" fmla="*/ 2749472 h 3276600"/>
              <a:gd name="connsiteX2" fmla="*/ 1232094 w 1232552"/>
              <a:gd name="connsiteY2" fmla="*/ 3276600 h 3276600"/>
              <a:gd name="connsiteX3" fmla="*/ 1232094 w 1232552"/>
              <a:gd name="connsiteY3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552" h="3276600">
                <a:moveTo>
                  <a:pt x="1232094" y="0"/>
                </a:moveTo>
                <a:lnTo>
                  <a:pt x="0" y="2749472"/>
                </a:lnTo>
                <a:lnTo>
                  <a:pt x="1232094" y="3276600"/>
                </a:lnTo>
                <a:cubicBezTo>
                  <a:pt x="1230507" y="2187575"/>
                  <a:pt x="1233681" y="1089025"/>
                  <a:pt x="1232094" y="0"/>
                </a:cubicBez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6" name="Freeform 19">
            <a:extLst>
              <a:ext uri="{FF2B5EF4-FFF2-40B4-BE49-F238E27FC236}">
                <a16:creationId xmlns:a16="http://schemas.microsoft.com/office/drawing/2014/main" id="{7F0FBD88-B12E-4D37-9D79-E4F4281AD5E2}"/>
              </a:ext>
            </a:extLst>
          </p:cNvPr>
          <p:cNvSpPr/>
          <p:nvPr userDrawn="1"/>
        </p:nvSpPr>
        <p:spPr>
          <a:xfrm>
            <a:off x="6366969" y="2428875"/>
            <a:ext cx="3339005" cy="2271713"/>
          </a:xfrm>
          <a:custGeom>
            <a:avLst/>
            <a:gdLst>
              <a:gd name="connsiteX0" fmla="*/ 0 w 3324225"/>
              <a:gd name="connsiteY0" fmla="*/ 590550 h 2271713"/>
              <a:gd name="connsiteX1" fmla="*/ 1343025 w 3324225"/>
              <a:gd name="connsiteY1" fmla="*/ 2271713 h 2271713"/>
              <a:gd name="connsiteX2" fmla="*/ 3324225 w 3324225"/>
              <a:gd name="connsiteY2" fmla="*/ 0 h 2271713"/>
              <a:gd name="connsiteX3" fmla="*/ 0 w 3324225"/>
              <a:gd name="connsiteY3" fmla="*/ 590550 h 2271713"/>
              <a:gd name="connsiteX0" fmla="*/ 0 w 3333750"/>
              <a:gd name="connsiteY0" fmla="*/ 585787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85787 h 2271713"/>
              <a:gd name="connsiteX0" fmla="*/ 0 w 3333750"/>
              <a:gd name="connsiteY0" fmla="*/ 591043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91043 h 2271713"/>
              <a:gd name="connsiteX0" fmla="*/ 0 w 3339005"/>
              <a:gd name="connsiteY0" fmla="*/ 591043 h 2271713"/>
              <a:gd name="connsiteX1" fmla="*/ 1357805 w 3339005"/>
              <a:gd name="connsiteY1" fmla="*/ 2271713 h 2271713"/>
              <a:gd name="connsiteX2" fmla="*/ 3339005 w 3339005"/>
              <a:gd name="connsiteY2" fmla="*/ 0 h 2271713"/>
              <a:gd name="connsiteX3" fmla="*/ 0 w 3339005"/>
              <a:gd name="connsiteY3" fmla="*/ 591043 h 22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005" h="2271713">
                <a:moveTo>
                  <a:pt x="0" y="591043"/>
                </a:moveTo>
                <a:lnTo>
                  <a:pt x="1357805" y="2271713"/>
                </a:lnTo>
                <a:lnTo>
                  <a:pt x="3339005" y="0"/>
                </a:lnTo>
                <a:lnTo>
                  <a:pt x="0" y="5910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7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7" name="Freeform 20">
            <a:extLst>
              <a:ext uri="{FF2B5EF4-FFF2-40B4-BE49-F238E27FC236}">
                <a16:creationId xmlns:a16="http://schemas.microsoft.com/office/drawing/2014/main" id="{3CC05558-4AE9-4E14-86EE-EC88DB9F2E93}"/>
              </a:ext>
            </a:extLst>
          </p:cNvPr>
          <p:cNvSpPr/>
          <p:nvPr userDrawn="1"/>
        </p:nvSpPr>
        <p:spPr>
          <a:xfrm>
            <a:off x="1025774" y="1761707"/>
            <a:ext cx="2098477" cy="1910094"/>
          </a:xfrm>
          <a:custGeom>
            <a:avLst/>
            <a:gdLst>
              <a:gd name="connsiteX0" fmla="*/ 2086304 w 2086304"/>
              <a:gd name="connsiteY0" fmla="*/ 0 h 1886607"/>
              <a:gd name="connsiteX1" fmla="*/ 0 w 2086304"/>
              <a:gd name="connsiteY1" fmla="*/ 15765 h 1886607"/>
              <a:gd name="connsiteX2" fmla="*/ 362607 w 2086304"/>
              <a:gd name="connsiteY2" fmla="*/ 1886607 h 1886607"/>
              <a:gd name="connsiteX3" fmla="*/ 2086304 w 2086304"/>
              <a:gd name="connsiteY3" fmla="*/ 0 h 1886607"/>
              <a:gd name="connsiteX0" fmla="*/ 2101053 w 2101053"/>
              <a:gd name="connsiteY0" fmla="*/ 0 h 1886607"/>
              <a:gd name="connsiteX1" fmla="*/ 0 w 2101053"/>
              <a:gd name="connsiteY1" fmla="*/ 1207 h 1886607"/>
              <a:gd name="connsiteX2" fmla="*/ 377356 w 2101053"/>
              <a:gd name="connsiteY2" fmla="*/ 1886607 h 1886607"/>
              <a:gd name="connsiteX3" fmla="*/ 2101053 w 2101053"/>
              <a:gd name="connsiteY3" fmla="*/ 0 h 1886607"/>
              <a:gd name="connsiteX0" fmla="*/ 2098477 w 2098477"/>
              <a:gd name="connsiteY0" fmla="*/ 8963 h 1885400"/>
              <a:gd name="connsiteX1" fmla="*/ 0 w 2098477"/>
              <a:gd name="connsiteY1" fmla="*/ 0 h 1885400"/>
              <a:gd name="connsiteX2" fmla="*/ 377356 w 2098477"/>
              <a:gd name="connsiteY2" fmla="*/ 1885400 h 1885400"/>
              <a:gd name="connsiteX3" fmla="*/ 2098477 w 2098477"/>
              <a:gd name="connsiteY3" fmla="*/ 8963 h 188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477" h="1885400">
                <a:moveTo>
                  <a:pt x="2098477" y="8963"/>
                </a:moveTo>
                <a:lnTo>
                  <a:pt x="0" y="0"/>
                </a:lnTo>
                <a:lnTo>
                  <a:pt x="377356" y="1885400"/>
                </a:lnTo>
                <a:lnTo>
                  <a:pt x="2098477" y="8963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0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8" name="Freeform 21">
            <a:extLst>
              <a:ext uri="{FF2B5EF4-FFF2-40B4-BE49-F238E27FC236}">
                <a16:creationId xmlns:a16="http://schemas.microsoft.com/office/drawing/2014/main" id="{D557D87B-10A1-49E8-BA84-9A1AACF91CA8}"/>
              </a:ext>
            </a:extLst>
          </p:cNvPr>
          <p:cNvSpPr/>
          <p:nvPr userDrawn="1"/>
        </p:nvSpPr>
        <p:spPr>
          <a:xfrm>
            <a:off x="3532" y="4857972"/>
            <a:ext cx="4090198" cy="2007612"/>
          </a:xfrm>
          <a:custGeom>
            <a:avLst/>
            <a:gdLst>
              <a:gd name="connsiteX0" fmla="*/ 3576398 w 4077729"/>
              <a:gd name="connsiteY0" fmla="*/ 0 h 1994733"/>
              <a:gd name="connsiteX1" fmla="*/ 4077729 w 4077729"/>
              <a:gd name="connsiteY1" fmla="*/ 1101516 h 1994733"/>
              <a:gd name="connsiteX2" fmla="*/ 0 w 4077729"/>
              <a:gd name="connsiteY2" fmla="*/ 1994733 h 1994733"/>
              <a:gd name="connsiteX3" fmla="*/ 3576398 w 4077729"/>
              <a:gd name="connsiteY3" fmla="*/ 0 h 1994733"/>
              <a:gd name="connsiteX0" fmla="*/ 3576398 w 4086042"/>
              <a:gd name="connsiteY0" fmla="*/ 0 h 1994733"/>
              <a:gd name="connsiteX1" fmla="*/ 4086042 w 4086042"/>
              <a:gd name="connsiteY1" fmla="*/ 1093204 h 1994733"/>
              <a:gd name="connsiteX2" fmla="*/ 0 w 4086042"/>
              <a:gd name="connsiteY2" fmla="*/ 1994733 h 1994733"/>
              <a:gd name="connsiteX3" fmla="*/ 3576398 w 4086042"/>
              <a:gd name="connsiteY3" fmla="*/ 0 h 1994733"/>
              <a:gd name="connsiteX0" fmla="*/ 3576398 w 4090198"/>
              <a:gd name="connsiteY0" fmla="*/ 0 h 1994733"/>
              <a:gd name="connsiteX1" fmla="*/ 4090198 w 4090198"/>
              <a:gd name="connsiteY1" fmla="*/ 1084892 h 1994733"/>
              <a:gd name="connsiteX2" fmla="*/ 0 w 4090198"/>
              <a:gd name="connsiteY2" fmla="*/ 1994733 h 1994733"/>
              <a:gd name="connsiteX3" fmla="*/ 3576398 w 4090198"/>
              <a:gd name="connsiteY3" fmla="*/ 0 h 1994733"/>
              <a:gd name="connsiteX0" fmla="*/ 3576398 w 4090198"/>
              <a:gd name="connsiteY0" fmla="*/ 0 h 2007612"/>
              <a:gd name="connsiteX1" fmla="*/ 4090198 w 4090198"/>
              <a:gd name="connsiteY1" fmla="*/ 1084892 h 2007612"/>
              <a:gd name="connsiteX2" fmla="*/ 0 w 4090198"/>
              <a:gd name="connsiteY2" fmla="*/ 2007612 h 2007612"/>
              <a:gd name="connsiteX3" fmla="*/ 3576398 w 4090198"/>
              <a:gd name="connsiteY3" fmla="*/ 0 h 200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198" h="2007612">
                <a:moveTo>
                  <a:pt x="3576398" y="0"/>
                </a:moveTo>
                <a:lnTo>
                  <a:pt x="4090198" y="1084892"/>
                </a:lnTo>
                <a:lnTo>
                  <a:pt x="0" y="2007612"/>
                </a:lnTo>
                <a:lnTo>
                  <a:pt x="3576398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59" name="Freeform 22">
            <a:extLst>
              <a:ext uri="{FF2B5EF4-FFF2-40B4-BE49-F238E27FC236}">
                <a16:creationId xmlns:a16="http://schemas.microsoft.com/office/drawing/2014/main" id="{2D2C2567-47FC-4AD3-B234-DAF78BBD5B79}"/>
              </a:ext>
            </a:extLst>
          </p:cNvPr>
          <p:cNvSpPr/>
          <p:nvPr userDrawn="1"/>
        </p:nvSpPr>
        <p:spPr>
          <a:xfrm>
            <a:off x="-6301" y="5938309"/>
            <a:ext cx="4092304" cy="924304"/>
          </a:xfrm>
          <a:custGeom>
            <a:avLst/>
            <a:gdLst>
              <a:gd name="connsiteX0" fmla="*/ 4074199 w 4074199"/>
              <a:gd name="connsiteY0" fmla="*/ 0 h 907339"/>
              <a:gd name="connsiteX1" fmla="*/ 3357507 w 4074199"/>
              <a:gd name="connsiteY1" fmla="*/ 907339 h 907339"/>
              <a:gd name="connsiteX2" fmla="*/ 0 w 4074199"/>
              <a:gd name="connsiteY2" fmla="*/ 907339 h 907339"/>
              <a:gd name="connsiteX3" fmla="*/ 4074199 w 4074199"/>
              <a:gd name="connsiteY3" fmla="*/ 0 h 907339"/>
              <a:gd name="connsiteX0" fmla="*/ 4084791 w 4084791"/>
              <a:gd name="connsiteY0" fmla="*/ 0 h 907339"/>
              <a:gd name="connsiteX1" fmla="*/ 3368099 w 4084791"/>
              <a:gd name="connsiteY1" fmla="*/ 907339 h 907339"/>
              <a:gd name="connsiteX2" fmla="*/ 0 w 4084791"/>
              <a:gd name="connsiteY2" fmla="*/ 907339 h 907339"/>
              <a:gd name="connsiteX3" fmla="*/ 4084791 w 4084791"/>
              <a:gd name="connsiteY3" fmla="*/ 0 h 907339"/>
              <a:gd name="connsiteX0" fmla="*/ 4100031 w 4100031"/>
              <a:gd name="connsiteY0" fmla="*/ 0 h 907339"/>
              <a:gd name="connsiteX1" fmla="*/ 3368099 w 4100031"/>
              <a:gd name="connsiteY1" fmla="*/ 907339 h 907339"/>
              <a:gd name="connsiteX2" fmla="*/ 0 w 4100031"/>
              <a:gd name="connsiteY2" fmla="*/ 907339 h 907339"/>
              <a:gd name="connsiteX3" fmla="*/ 4100031 w 4100031"/>
              <a:gd name="connsiteY3" fmla="*/ 0 h 907339"/>
              <a:gd name="connsiteX0" fmla="*/ 4102607 w 4102607"/>
              <a:gd name="connsiteY0" fmla="*/ 0 h 907339"/>
              <a:gd name="connsiteX1" fmla="*/ 3370675 w 4102607"/>
              <a:gd name="connsiteY1" fmla="*/ 907339 h 907339"/>
              <a:gd name="connsiteX2" fmla="*/ 0 w 4102607"/>
              <a:gd name="connsiteY2" fmla="*/ 857464 h 907339"/>
              <a:gd name="connsiteX3" fmla="*/ 4102607 w 4102607"/>
              <a:gd name="connsiteY3" fmla="*/ 0 h 907339"/>
              <a:gd name="connsiteX0" fmla="*/ 4097455 w 4097455"/>
              <a:gd name="connsiteY0" fmla="*/ 0 h 907339"/>
              <a:gd name="connsiteX1" fmla="*/ 3365523 w 4097455"/>
              <a:gd name="connsiteY1" fmla="*/ 907339 h 907339"/>
              <a:gd name="connsiteX2" fmla="*/ 0 w 4097455"/>
              <a:gd name="connsiteY2" fmla="*/ 859958 h 907339"/>
              <a:gd name="connsiteX3" fmla="*/ 4097455 w 4097455"/>
              <a:gd name="connsiteY3" fmla="*/ 0 h 907339"/>
              <a:gd name="connsiteX0" fmla="*/ 4097455 w 4097455"/>
              <a:gd name="connsiteY0" fmla="*/ 0 h 862451"/>
              <a:gd name="connsiteX1" fmla="*/ 3411887 w 4097455"/>
              <a:gd name="connsiteY1" fmla="*/ 862451 h 862451"/>
              <a:gd name="connsiteX2" fmla="*/ 0 w 4097455"/>
              <a:gd name="connsiteY2" fmla="*/ 859958 h 862451"/>
              <a:gd name="connsiteX3" fmla="*/ 4097455 w 4097455"/>
              <a:gd name="connsiteY3" fmla="*/ 0 h 862451"/>
              <a:gd name="connsiteX0" fmla="*/ 4089728 w 4089728"/>
              <a:gd name="connsiteY0" fmla="*/ 0 h 892377"/>
              <a:gd name="connsiteX1" fmla="*/ 3411887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92377"/>
              <a:gd name="connsiteX1" fmla="*/ 3424766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89884"/>
              <a:gd name="connsiteX1" fmla="*/ 3360372 w 4089728"/>
              <a:gd name="connsiteY1" fmla="*/ 889884 h 889884"/>
              <a:gd name="connsiteX2" fmla="*/ 0 w 4089728"/>
              <a:gd name="connsiteY2" fmla="*/ 889884 h 889884"/>
              <a:gd name="connsiteX3" fmla="*/ 4089728 w 4089728"/>
              <a:gd name="connsiteY3" fmla="*/ 0 h 889884"/>
              <a:gd name="connsiteX0" fmla="*/ 4079425 w 4079425"/>
              <a:gd name="connsiteY0" fmla="*/ 0 h 889884"/>
              <a:gd name="connsiteX1" fmla="*/ 3350069 w 4079425"/>
              <a:gd name="connsiteY1" fmla="*/ 889884 h 889884"/>
              <a:gd name="connsiteX2" fmla="*/ 0 w 4079425"/>
              <a:gd name="connsiteY2" fmla="*/ 882403 h 889884"/>
              <a:gd name="connsiteX3" fmla="*/ 4079425 w 4079425"/>
              <a:gd name="connsiteY3" fmla="*/ 0 h 889884"/>
              <a:gd name="connsiteX0" fmla="*/ 4082000 w 4082000"/>
              <a:gd name="connsiteY0" fmla="*/ 0 h 889884"/>
              <a:gd name="connsiteX1" fmla="*/ 3352644 w 4082000"/>
              <a:gd name="connsiteY1" fmla="*/ 889884 h 889884"/>
              <a:gd name="connsiteX2" fmla="*/ 0 w 4082000"/>
              <a:gd name="connsiteY2" fmla="*/ 882403 h 889884"/>
              <a:gd name="connsiteX3" fmla="*/ 4082000 w 4082000"/>
              <a:gd name="connsiteY3" fmla="*/ 0 h 889884"/>
              <a:gd name="connsiteX0" fmla="*/ 4087152 w 4087152"/>
              <a:gd name="connsiteY0" fmla="*/ 0 h 1007091"/>
              <a:gd name="connsiteX1" fmla="*/ 3357796 w 4087152"/>
              <a:gd name="connsiteY1" fmla="*/ 889884 h 1007091"/>
              <a:gd name="connsiteX2" fmla="*/ 0 w 4087152"/>
              <a:gd name="connsiteY2" fmla="*/ 1007091 h 1007091"/>
              <a:gd name="connsiteX3" fmla="*/ 4087152 w 4087152"/>
              <a:gd name="connsiteY3" fmla="*/ 0 h 1007091"/>
              <a:gd name="connsiteX0" fmla="*/ 4092304 w 4092304"/>
              <a:gd name="connsiteY0" fmla="*/ 0 h 894872"/>
              <a:gd name="connsiteX1" fmla="*/ 3362948 w 4092304"/>
              <a:gd name="connsiteY1" fmla="*/ 889884 h 894872"/>
              <a:gd name="connsiteX2" fmla="*/ 0 w 4092304"/>
              <a:gd name="connsiteY2" fmla="*/ 894872 h 894872"/>
              <a:gd name="connsiteX3" fmla="*/ 4092304 w 4092304"/>
              <a:gd name="connsiteY3" fmla="*/ 0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304" h="894872">
                <a:moveTo>
                  <a:pt x="4092304" y="0"/>
                </a:moveTo>
                <a:lnTo>
                  <a:pt x="3362948" y="889884"/>
                </a:lnTo>
                <a:lnTo>
                  <a:pt x="0" y="894872"/>
                </a:lnTo>
                <a:lnTo>
                  <a:pt x="4092304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79B2118E-BB71-4D0E-8A9D-6EE887B95CBB}"/>
              </a:ext>
            </a:extLst>
          </p:cNvPr>
          <p:cNvSpPr/>
          <p:nvPr userDrawn="1"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24">
            <a:extLst>
              <a:ext uri="{FF2B5EF4-FFF2-40B4-BE49-F238E27FC236}">
                <a16:creationId xmlns:a16="http://schemas.microsoft.com/office/drawing/2014/main" id="{25D13AFA-1C14-4F64-B213-2DB5B3ACE1C1}"/>
              </a:ext>
            </a:extLst>
          </p:cNvPr>
          <p:cNvSpPr/>
          <p:nvPr userDrawn="1"/>
        </p:nvSpPr>
        <p:spPr>
          <a:xfrm>
            <a:off x="3317876" y="5936217"/>
            <a:ext cx="5416584" cy="930949"/>
          </a:xfrm>
          <a:custGeom>
            <a:avLst/>
            <a:gdLst>
              <a:gd name="connsiteX0" fmla="*/ 683287 w 5365819"/>
              <a:gd name="connsiteY0" fmla="*/ 0 h 914400"/>
              <a:gd name="connsiteX1" fmla="*/ 5365819 w 5365819"/>
              <a:gd name="connsiteY1" fmla="*/ 904351 h 914400"/>
              <a:gd name="connsiteX2" fmla="*/ 0 w 5365819"/>
              <a:gd name="connsiteY2" fmla="*/ 914400 h 914400"/>
              <a:gd name="connsiteX3" fmla="*/ 683287 w 5365819"/>
              <a:gd name="connsiteY3" fmla="*/ 0 h 914400"/>
              <a:gd name="connsiteX0" fmla="*/ 711531 w 5394063"/>
              <a:gd name="connsiteY0" fmla="*/ 0 h 917930"/>
              <a:gd name="connsiteX1" fmla="*/ 5394063 w 5394063"/>
              <a:gd name="connsiteY1" fmla="*/ 904351 h 917930"/>
              <a:gd name="connsiteX2" fmla="*/ 0 w 5394063"/>
              <a:gd name="connsiteY2" fmla="*/ 917930 h 917930"/>
              <a:gd name="connsiteX3" fmla="*/ 711531 w 5394063"/>
              <a:gd name="connsiteY3" fmla="*/ 0 h 917930"/>
              <a:gd name="connsiteX0" fmla="*/ 725653 w 5394063"/>
              <a:gd name="connsiteY0" fmla="*/ 0 h 910869"/>
              <a:gd name="connsiteX1" fmla="*/ 5394063 w 5394063"/>
              <a:gd name="connsiteY1" fmla="*/ 897290 h 910869"/>
              <a:gd name="connsiteX2" fmla="*/ 0 w 5394063"/>
              <a:gd name="connsiteY2" fmla="*/ 910869 h 910869"/>
              <a:gd name="connsiteX3" fmla="*/ 725653 w 5394063"/>
              <a:gd name="connsiteY3" fmla="*/ 0 h 910869"/>
              <a:gd name="connsiteX0" fmla="*/ 725653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5653 w 5376410"/>
              <a:gd name="connsiteY3" fmla="*/ 0 h 910869"/>
              <a:gd name="connsiteX0" fmla="*/ 783842 w 5376410"/>
              <a:gd name="connsiteY0" fmla="*/ 0 h 765396"/>
              <a:gd name="connsiteX1" fmla="*/ 5376410 w 5376410"/>
              <a:gd name="connsiteY1" fmla="*/ 762408 h 765396"/>
              <a:gd name="connsiteX2" fmla="*/ 0 w 5376410"/>
              <a:gd name="connsiteY2" fmla="*/ 765396 h 765396"/>
              <a:gd name="connsiteX3" fmla="*/ 783842 w 5376410"/>
              <a:gd name="connsiteY3" fmla="*/ 0 h 765396"/>
              <a:gd name="connsiteX0" fmla="*/ 729810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9810 w 5376410"/>
              <a:gd name="connsiteY3" fmla="*/ 0 h 910869"/>
              <a:gd name="connsiteX0" fmla="*/ 71457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4570 w 5376410"/>
              <a:gd name="connsiteY3" fmla="*/ 0 h 918489"/>
              <a:gd name="connsiteX0" fmla="*/ 809820 w 5376410"/>
              <a:gd name="connsiteY0" fmla="*/ 0 h 758469"/>
              <a:gd name="connsiteX1" fmla="*/ 5376410 w 5376410"/>
              <a:gd name="connsiteY1" fmla="*/ 755481 h 758469"/>
              <a:gd name="connsiteX2" fmla="*/ 0 w 5376410"/>
              <a:gd name="connsiteY2" fmla="*/ 758469 h 758469"/>
              <a:gd name="connsiteX3" fmla="*/ 809820 w 5376410"/>
              <a:gd name="connsiteY3" fmla="*/ 0 h 758469"/>
              <a:gd name="connsiteX0" fmla="*/ 71076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0760 w 5376410"/>
              <a:gd name="connsiteY3" fmla="*/ 0 h 918489"/>
              <a:gd name="connsiteX0" fmla="*/ 722190 w 5376410"/>
              <a:gd name="connsiteY0" fmla="*/ 0 h 914679"/>
              <a:gd name="connsiteX1" fmla="*/ 5376410 w 5376410"/>
              <a:gd name="connsiteY1" fmla="*/ 911691 h 914679"/>
              <a:gd name="connsiteX2" fmla="*/ 0 w 5376410"/>
              <a:gd name="connsiteY2" fmla="*/ 914679 h 914679"/>
              <a:gd name="connsiteX3" fmla="*/ 722190 w 5376410"/>
              <a:gd name="connsiteY3" fmla="*/ 0 h 914679"/>
              <a:gd name="connsiteX0" fmla="*/ 735069 w 5389289"/>
              <a:gd name="connsiteY0" fmla="*/ 0 h 912104"/>
              <a:gd name="connsiteX1" fmla="*/ 5389289 w 5389289"/>
              <a:gd name="connsiteY1" fmla="*/ 911691 h 912104"/>
              <a:gd name="connsiteX2" fmla="*/ 0 w 5389289"/>
              <a:gd name="connsiteY2" fmla="*/ 912104 h 912104"/>
              <a:gd name="connsiteX3" fmla="*/ 735069 w 5389289"/>
              <a:gd name="connsiteY3" fmla="*/ 0 h 912104"/>
              <a:gd name="connsiteX0" fmla="*/ 735069 w 5389289"/>
              <a:gd name="connsiteY0" fmla="*/ 0 h 925339"/>
              <a:gd name="connsiteX1" fmla="*/ 5389289 w 5389289"/>
              <a:gd name="connsiteY1" fmla="*/ 925339 h 925339"/>
              <a:gd name="connsiteX2" fmla="*/ 0 w 5389289"/>
              <a:gd name="connsiteY2" fmla="*/ 912104 h 925339"/>
              <a:gd name="connsiteX3" fmla="*/ 735069 w 5389289"/>
              <a:gd name="connsiteY3" fmla="*/ 0 h 925339"/>
              <a:gd name="connsiteX0" fmla="*/ 762364 w 5416584"/>
              <a:gd name="connsiteY0" fmla="*/ 0 h 939400"/>
              <a:gd name="connsiteX1" fmla="*/ 5416584 w 5416584"/>
              <a:gd name="connsiteY1" fmla="*/ 925339 h 939400"/>
              <a:gd name="connsiteX2" fmla="*/ 0 w 5416584"/>
              <a:gd name="connsiteY2" fmla="*/ 939400 h 939400"/>
              <a:gd name="connsiteX3" fmla="*/ 762364 w 5416584"/>
              <a:gd name="connsiteY3" fmla="*/ 0 h 939400"/>
              <a:gd name="connsiteX0" fmla="*/ 762364 w 5416584"/>
              <a:gd name="connsiteY0" fmla="*/ 0 h 945010"/>
              <a:gd name="connsiteX1" fmla="*/ 5416584 w 5416584"/>
              <a:gd name="connsiteY1" fmla="*/ 930949 h 945010"/>
              <a:gd name="connsiteX2" fmla="*/ 0 w 5416584"/>
              <a:gd name="connsiteY2" fmla="*/ 945010 h 945010"/>
              <a:gd name="connsiteX3" fmla="*/ 762364 w 5416584"/>
              <a:gd name="connsiteY3" fmla="*/ 0 h 945010"/>
              <a:gd name="connsiteX0" fmla="*/ 762364 w 5416584"/>
              <a:gd name="connsiteY0" fmla="*/ 0 h 930949"/>
              <a:gd name="connsiteX1" fmla="*/ 5416584 w 5416584"/>
              <a:gd name="connsiteY1" fmla="*/ 930949 h 930949"/>
              <a:gd name="connsiteX2" fmla="*/ 0 w 5416584"/>
              <a:gd name="connsiteY2" fmla="*/ 921156 h 930949"/>
              <a:gd name="connsiteX3" fmla="*/ 762364 w 5416584"/>
              <a:gd name="connsiteY3" fmla="*/ 0 h 9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84" h="930949">
                <a:moveTo>
                  <a:pt x="762364" y="0"/>
                </a:moveTo>
                <a:lnTo>
                  <a:pt x="5416584" y="930949"/>
                </a:lnTo>
                <a:lnTo>
                  <a:pt x="0" y="921156"/>
                </a:lnTo>
                <a:lnTo>
                  <a:pt x="762364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2" name="Freeform 25">
            <a:extLst>
              <a:ext uri="{FF2B5EF4-FFF2-40B4-BE49-F238E27FC236}">
                <a16:creationId xmlns:a16="http://schemas.microsoft.com/office/drawing/2014/main" id="{2188AD68-EAE9-4050-8E10-D9438C2243B1}"/>
              </a:ext>
            </a:extLst>
          </p:cNvPr>
          <p:cNvSpPr/>
          <p:nvPr userDrawn="1"/>
        </p:nvSpPr>
        <p:spPr>
          <a:xfrm>
            <a:off x="10990536" y="3785435"/>
            <a:ext cx="1203845" cy="3091509"/>
          </a:xfrm>
          <a:custGeom>
            <a:avLst/>
            <a:gdLst>
              <a:gd name="connsiteX0" fmla="*/ 0 w 1182718"/>
              <a:gd name="connsiteY0" fmla="*/ 0 h 3032701"/>
              <a:gd name="connsiteX1" fmla="*/ 497800 w 1182718"/>
              <a:gd name="connsiteY1" fmla="*/ 3032701 h 3032701"/>
              <a:gd name="connsiteX2" fmla="*/ 1182718 w 1182718"/>
              <a:gd name="connsiteY2" fmla="*/ 515453 h 3032701"/>
              <a:gd name="connsiteX3" fmla="*/ 0 w 1182718"/>
              <a:gd name="connsiteY3" fmla="*/ 0 h 3032701"/>
              <a:gd name="connsiteX0" fmla="*/ 0 w 1179187"/>
              <a:gd name="connsiteY0" fmla="*/ 0 h 3029170"/>
              <a:gd name="connsiteX1" fmla="*/ 494269 w 1179187"/>
              <a:gd name="connsiteY1" fmla="*/ 3029170 h 3029170"/>
              <a:gd name="connsiteX2" fmla="*/ 1179187 w 1179187"/>
              <a:gd name="connsiteY2" fmla="*/ 511922 h 3029170"/>
              <a:gd name="connsiteX3" fmla="*/ 0 w 1179187"/>
              <a:gd name="connsiteY3" fmla="*/ 0 h 3029170"/>
              <a:gd name="connsiteX0" fmla="*/ 0 w 1179187"/>
              <a:gd name="connsiteY0" fmla="*/ 0 h 3039761"/>
              <a:gd name="connsiteX1" fmla="*/ 483677 w 1179187"/>
              <a:gd name="connsiteY1" fmla="*/ 3039761 h 3039761"/>
              <a:gd name="connsiteX2" fmla="*/ 1179187 w 1179187"/>
              <a:gd name="connsiteY2" fmla="*/ 511922 h 3039761"/>
              <a:gd name="connsiteX3" fmla="*/ 0 w 1179187"/>
              <a:gd name="connsiteY3" fmla="*/ 0 h 3039761"/>
              <a:gd name="connsiteX0" fmla="*/ 0 w 1190407"/>
              <a:gd name="connsiteY0" fmla="*/ 0 h 3039761"/>
              <a:gd name="connsiteX1" fmla="*/ 494897 w 1190407"/>
              <a:gd name="connsiteY1" fmla="*/ 3039761 h 3039761"/>
              <a:gd name="connsiteX2" fmla="*/ 1190407 w 1190407"/>
              <a:gd name="connsiteY2" fmla="*/ 511922 h 3039761"/>
              <a:gd name="connsiteX3" fmla="*/ 0 w 1190407"/>
              <a:gd name="connsiteY3" fmla="*/ 0 h 3039761"/>
              <a:gd name="connsiteX0" fmla="*/ 0 w 1203107"/>
              <a:gd name="connsiteY0" fmla="*/ 0 h 3065161"/>
              <a:gd name="connsiteX1" fmla="*/ 507597 w 1203107"/>
              <a:gd name="connsiteY1" fmla="*/ 3065161 h 3065161"/>
              <a:gd name="connsiteX2" fmla="*/ 1203107 w 1203107"/>
              <a:gd name="connsiteY2" fmla="*/ 537322 h 3065161"/>
              <a:gd name="connsiteX3" fmla="*/ 0 w 1203107"/>
              <a:gd name="connsiteY3" fmla="*/ 0 h 3065161"/>
              <a:gd name="connsiteX0" fmla="*/ 0 w 1209457"/>
              <a:gd name="connsiteY0" fmla="*/ 0 h 3065161"/>
              <a:gd name="connsiteX1" fmla="*/ 507597 w 1209457"/>
              <a:gd name="connsiteY1" fmla="*/ 3065161 h 3065161"/>
              <a:gd name="connsiteX2" fmla="*/ 1209457 w 1209457"/>
              <a:gd name="connsiteY2" fmla="*/ 543672 h 3065161"/>
              <a:gd name="connsiteX3" fmla="*/ 0 w 1209457"/>
              <a:gd name="connsiteY3" fmla="*/ 0 h 3065161"/>
              <a:gd name="connsiteX0" fmla="*/ 0 w 1215807"/>
              <a:gd name="connsiteY0" fmla="*/ 0 h 3065161"/>
              <a:gd name="connsiteX1" fmla="*/ 507597 w 1215807"/>
              <a:gd name="connsiteY1" fmla="*/ 3065161 h 3065161"/>
              <a:gd name="connsiteX2" fmla="*/ 1215807 w 1215807"/>
              <a:gd name="connsiteY2" fmla="*/ 537322 h 3065161"/>
              <a:gd name="connsiteX3" fmla="*/ 0 w 1215807"/>
              <a:gd name="connsiteY3" fmla="*/ 0 h 3065161"/>
              <a:gd name="connsiteX0" fmla="*/ 0 w 1209457"/>
              <a:gd name="connsiteY0" fmla="*/ 0 h 3077861"/>
              <a:gd name="connsiteX1" fmla="*/ 501247 w 1209457"/>
              <a:gd name="connsiteY1" fmla="*/ 3077861 h 3077861"/>
              <a:gd name="connsiteX2" fmla="*/ 1209457 w 1209457"/>
              <a:gd name="connsiteY2" fmla="*/ 550022 h 3077861"/>
              <a:gd name="connsiteX3" fmla="*/ 0 w 1209457"/>
              <a:gd name="connsiteY3" fmla="*/ 0 h 3077861"/>
              <a:gd name="connsiteX0" fmla="*/ 0 w 1209457"/>
              <a:gd name="connsiteY0" fmla="*/ 0 h 3091509"/>
              <a:gd name="connsiteX1" fmla="*/ 501247 w 1209457"/>
              <a:gd name="connsiteY1" fmla="*/ 3091509 h 3091509"/>
              <a:gd name="connsiteX2" fmla="*/ 1209457 w 1209457"/>
              <a:gd name="connsiteY2" fmla="*/ 550022 h 3091509"/>
              <a:gd name="connsiteX3" fmla="*/ 0 w 1209457"/>
              <a:gd name="connsiteY3" fmla="*/ 0 h 30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7" h="3091509">
                <a:moveTo>
                  <a:pt x="0" y="0"/>
                </a:moveTo>
                <a:lnTo>
                  <a:pt x="501247" y="3091509"/>
                </a:lnTo>
                <a:lnTo>
                  <a:pt x="1209457" y="5500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3" name="Freeform 26">
            <a:extLst>
              <a:ext uri="{FF2B5EF4-FFF2-40B4-BE49-F238E27FC236}">
                <a16:creationId xmlns:a16="http://schemas.microsoft.com/office/drawing/2014/main" id="{AB1FFB56-DFF5-407E-9579-733546E78D38}"/>
              </a:ext>
            </a:extLst>
          </p:cNvPr>
          <p:cNvSpPr/>
          <p:nvPr userDrawn="1"/>
        </p:nvSpPr>
        <p:spPr>
          <a:xfrm>
            <a:off x="11488254" y="4321334"/>
            <a:ext cx="708319" cy="2552078"/>
          </a:xfrm>
          <a:custGeom>
            <a:avLst/>
            <a:gdLst>
              <a:gd name="connsiteX0" fmla="*/ 691978 w 697728"/>
              <a:gd name="connsiteY0" fmla="*/ 0 h 2520778"/>
              <a:gd name="connsiteX1" fmla="*/ 0 w 697728"/>
              <a:gd name="connsiteY1" fmla="*/ 2520778 h 2520778"/>
              <a:gd name="connsiteX2" fmla="*/ 695509 w 697728"/>
              <a:gd name="connsiteY2" fmla="*/ 2517248 h 2520778"/>
              <a:gd name="connsiteX3" fmla="*/ 691978 w 697728"/>
              <a:gd name="connsiteY3" fmla="*/ 0 h 2520778"/>
              <a:gd name="connsiteX0" fmla="*/ 691978 w 697728"/>
              <a:gd name="connsiteY0" fmla="*/ 0 h 2531370"/>
              <a:gd name="connsiteX1" fmla="*/ 0 w 697728"/>
              <a:gd name="connsiteY1" fmla="*/ 2531370 h 2531370"/>
              <a:gd name="connsiteX2" fmla="*/ 695509 w 697728"/>
              <a:gd name="connsiteY2" fmla="*/ 2517248 h 2531370"/>
              <a:gd name="connsiteX3" fmla="*/ 691978 w 697728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9039 w 704789"/>
              <a:gd name="connsiteY0" fmla="*/ 0 h 2541962"/>
              <a:gd name="connsiteX1" fmla="*/ 0 w 704789"/>
              <a:gd name="connsiteY1" fmla="*/ 2541962 h 2541962"/>
              <a:gd name="connsiteX2" fmla="*/ 702570 w 704789"/>
              <a:gd name="connsiteY2" fmla="*/ 2538431 h 2541962"/>
              <a:gd name="connsiteX3" fmla="*/ 699039 w 704789"/>
              <a:gd name="connsiteY3" fmla="*/ 0 h 2541962"/>
              <a:gd name="connsiteX0" fmla="*/ 702569 w 708319"/>
              <a:gd name="connsiteY0" fmla="*/ 0 h 2538431"/>
              <a:gd name="connsiteX1" fmla="*/ 0 w 708319"/>
              <a:gd name="connsiteY1" fmla="*/ 2538431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667264 w 673014"/>
              <a:gd name="connsiteY0" fmla="*/ 0 h 2538431"/>
              <a:gd name="connsiteX1" fmla="*/ 0 w 673014"/>
              <a:gd name="connsiteY1" fmla="*/ 2252460 h 2538431"/>
              <a:gd name="connsiteX2" fmla="*/ 670795 w 673014"/>
              <a:gd name="connsiteY2" fmla="*/ 2538431 h 2538431"/>
              <a:gd name="connsiteX3" fmla="*/ 667264 w 673014"/>
              <a:gd name="connsiteY3" fmla="*/ 0 h 2538431"/>
              <a:gd name="connsiteX0" fmla="*/ 702569 w 708319"/>
              <a:gd name="connsiteY0" fmla="*/ 0 h 2541961"/>
              <a:gd name="connsiteX1" fmla="*/ 0 w 708319"/>
              <a:gd name="connsiteY1" fmla="*/ 2541961 h 2541961"/>
              <a:gd name="connsiteX2" fmla="*/ 706100 w 708319"/>
              <a:gd name="connsiteY2" fmla="*/ 2538431 h 2541961"/>
              <a:gd name="connsiteX3" fmla="*/ 702569 w 708319"/>
              <a:gd name="connsiteY3" fmla="*/ 0 h 2541961"/>
              <a:gd name="connsiteX0" fmla="*/ 702569 w 708319"/>
              <a:gd name="connsiteY0" fmla="*/ 0 h 2538431"/>
              <a:gd name="connsiteX1" fmla="*/ 0 w 708319"/>
              <a:gd name="connsiteY1" fmla="*/ 2534900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702569 w 708319"/>
              <a:gd name="connsiteY0" fmla="*/ 0 h 2548548"/>
              <a:gd name="connsiteX1" fmla="*/ 0 w 708319"/>
              <a:gd name="connsiteY1" fmla="*/ 2548548 h 2548548"/>
              <a:gd name="connsiteX2" fmla="*/ 706100 w 708319"/>
              <a:gd name="connsiteY2" fmla="*/ 2538431 h 2548548"/>
              <a:gd name="connsiteX3" fmla="*/ 702569 w 708319"/>
              <a:gd name="connsiteY3" fmla="*/ 0 h 2548548"/>
              <a:gd name="connsiteX0" fmla="*/ 702569 w 704906"/>
              <a:gd name="connsiteY0" fmla="*/ 0 h 2548548"/>
              <a:gd name="connsiteX1" fmla="*/ 0 w 704906"/>
              <a:gd name="connsiteY1" fmla="*/ 2548548 h 2548548"/>
              <a:gd name="connsiteX2" fmla="*/ 692452 w 704906"/>
              <a:gd name="connsiteY2" fmla="*/ 2538431 h 2548548"/>
              <a:gd name="connsiteX3" fmla="*/ 702569 w 704906"/>
              <a:gd name="connsiteY3" fmla="*/ 0 h 2548548"/>
              <a:gd name="connsiteX0" fmla="*/ 702569 w 708319"/>
              <a:gd name="connsiteY0" fmla="*/ 0 h 2565726"/>
              <a:gd name="connsiteX1" fmla="*/ 0 w 708319"/>
              <a:gd name="connsiteY1" fmla="*/ 2548548 h 2565726"/>
              <a:gd name="connsiteX2" fmla="*/ 706100 w 708319"/>
              <a:gd name="connsiteY2" fmla="*/ 2565726 h 2565726"/>
              <a:gd name="connsiteX3" fmla="*/ 702569 w 708319"/>
              <a:gd name="connsiteY3" fmla="*/ 0 h 2565726"/>
              <a:gd name="connsiteX0" fmla="*/ 702569 w 708319"/>
              <a:gd name="connsiteY0" fmla="*/ 0 h 2552078"/>
              <a:gd name="connsiteX1" fmla="*/ 0 w 708319"/>
              <a:gd name="connsiteY1" fmla="*/ 2548548 h 2552078"/>
              <a:gd name="connsiteX2" fmla="*/ 706100 w 708319"/>
              <a:gd name="connsiteY2" fmla="*/ 2552078 h 2552078"/>
              <a:gd name="connsiteX3" fmla="*/ 702569 w 708319"/>
              <a:gd name="connsiteY3" fmla="*/ 0 h 25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19" h="2552078">
                <a:moveTo>
                  <a:pt x="702569" y="0"/>
                </a:moveTo>
                <a:lnTo>
                  <a:pt x="0" y="2548548"/>
                </a:lnTo>
                <a:lnTo>
                  <a:pt x="706100" y="2552078"/>
                </a:lnTo>
                <a:cubicBezTo>
                  <a:pt x="708454" y="1710642"/>
                  <a:pt x="710807" y="834375"/>
                  <a:pt x="702569" y="0"/>
                </a:cubicBezTo>
                <a:close/>
              </a:path>
            </a:pathLst>
          </a:cu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4" name="Freeform 27">
            <a:extLst>
              <a:ext uri="{FF2B5EF4-FFF2-40B4-BE49-F238E27FC236}">
                <a16:creationId xmlns:a16="http://schemas.microsoft.com/office/drawing/2014/main" id="{E5D000B4-7054-435E-BE68-3BE9D74FD10D}"/>
              </a:ext>
            </a:extLst>
          </p:cNvPr>
          <p:cNvSpPr/>
          <p:nvPr userDrawn="1"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5" name="Freeform 28">
            <a:extLst>
              <a:ext uri="{FF2B5EF4-FFF2-40B4-BE49-F238E27FC236}">
                <a16:creationId xmlns:a16="http://schemas.microsoft.com/office/drawing/2014/main" id="{5F353CDE-4E8D-48D4-AAB0-127998E915F4}"/>
              </a:ext>
            </a:extLst>
          </p:cNvPr>
          <p:cNvSpPr/>
          <p:nvPr userDrawn="1"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6" name="Freeform 29">
            <a:extLst>
              <a:ext uri="{FF2B5EF4-FFF2-40B4-BE49-F238E27FC236}">
                <a16:creationId xmlns:a16="http://schemas.microsoft.com/office/drawing/2014/main" id="{2BCCE37C-B509-4F9A-9A1A-A0B3FC4BD002}"/>
              </a:ext>
            </a:extLst>
          </p:cNvPr>
          <p:cNvSpPr/>
          <p:nvPr userDrawn="1"/>
        </p:nvSpPr>
        <p:spPr>
          <a:xfrm>
            <a:off x="-2381" y="-1"/>
            <a:ext cx="3112998" cy="178606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  <a:gd name="connsiteX0" fmla="*/ 0 w 3081965"/>
              <a:gd name="connsiteY0" fmla="*/ 0 h 1775900"/>
              <a:gd name="connsiteX1" fmla="*/ 1036790 w 3081965"/>
              <a:gd name="connsiteY1" fmla="*/ 1773715 h 1775900"/>
              <a:gd name="connsiteX2" fmla="*/ 3081965 w 3081965"/>
              <a:gd name="connsiteY2" fmla="*/ 1775900 h 1775900"/>
              <a:gd name="connsiteX3" fmla="*/ 0 w 3081965"/>
              <a:gd name="connsiteY3" fmla="*/ 0 h 1775900"/>
              <a:gd name="connsiteX0" fmla="*/ 0 w 3086728"/>
              <a:gd name="connsiteY0" fmla="*/ 0 h 1775900"/>
              <a:gd name="connsiteX1" fmla="*/ 1036790 w 3086728"/>
              <a:gd name="connsiteY1" fmla="*/ 1773715 h 1775900"/>
              <a:gd name="connsiteX2" fmla="*/ 3086728 w 3086728"/>
              <a:gd name="connsiteY2" fmla="*/ 1775900 h 1775900"/>
              <a:gd name="connsiteX3" fmla="*/ 0 w 3086728"/>
              <a:gd name="connsiteY3" fmla="*/ 0 h 1775900"/>
              <a:gd name="connsiteX0" fmla="*/ 0 w 3091491"/>
              <a:gd name="connsiteY0" fmla="*/ 0 h 1799713"/>
              <a:gd name="connsiteX1" fmla="*/ 1036790 w 3091491"/>
              <a:gd name="connsiteY1" fmla="*/ 1773715 h 1799713"/>
              <a:gd name="connsiteX2" fmla="*/ 3091491 w 3091491"/>
              <a:gd name="connsiteY2" fmla="*/ 1799713 h 1799713"/>
              <a:gd name="connsiteX3" fmla="*/ 0 w 3091491"/>
              <a:gd name="connsiteY3" fmla="*/ 0 h 1799713"/>
              <a:gd name="connsiteX0" fmla="*/ 0 w 3120066"/>
              <a:gd name="connsiteY0" fmla="*/ 0 h 1799713"/>
              <a:gd name="connsiteX1" fmla="*/ 103679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20066"/>
              <a:gd name="connsiteY0" fmla="*/ 0 h 1799713"/>
              <a:gd name="connsiteX1" fmla="*/ 101973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33714"/>
              <a:gd name="connsiteY0" fmla="*/ 0 h 1799713"/>
              <a:gd name="connsiteX1" fmla="*/ 1033378 w 3133714"/>
              <a:gd name="connsiteY1" fmla="*/ 1773715 h 1799713"/>
              <a:gd name="connsiteX2" fmla="*/ 3133714 w 3133714"/>
              <a:gd name="connsiteY2" fmla="*/ 1799713 h 1799713"/>
              <a:gd name="connsiteX3" fmla="*/ 0 w 3133714"/>
              <a:gd name="connsiteY3" fmla="*/ 0 h 1799713"/>
              <a:gd name="connsiteX0" fmla="*/ 0 w 3140538"/>
              <a:gd name="connsiteY0" fmla="*/ 0 h 1799713"/>
              <a:gd name="connsiteX1" fmla="*/ 1040202 w 3140538"/>
              <a:gd name="connsiteY1" fmla="*/ 1773715 h 1799713"/>
              <a:gd name="connsiteX2" fmla="*/ 3140538 w 3140538"/>
              <a:gd name="connsiteY2" fmla="*/ 1799713 h 1799713"/>
              <a:gd name="connsiteX3" fmla="*/ 0 w 3140538"/>
              <a:gd name="connsiteY3" fmla="*/ 0 h 1799713"/>
              <a:gd name="connsiteX0" fmla="*/ 0 w 3126890"/>
              <a:gd name="connsiteY0" fmla="*/ 0 h 1786065"/>
              <a:gd name="connsiteX1" fmla="*/ 1040202 w 3126890"/>
              <a:gd name="connsiteY1" fmla="*/ 1773715 h 1786065"/>
              <a:gd name="connsiteX2" fmla="*/ 3126890 w 3126890"/>
              <a:gd name="connsiteY2" fmla="*/ 1786065 h 1786065"/>
              <a:gd name="connsiteX3" fmla="*/ 0 w 3126890"/>
              <a:gd name="connsiteY3" fmla="*/ 0 h 1786065"/>
              <a:gd name="connsiteX0" fmla="*/ 0 w 3113242"/>
              <a:gd name="connsiteY0" fmla="*/ 0 h 1782653"/>
              <a:gd name="connsiteX1" fmla="*/ 1026554 w 3113242"/>
              <a:gd name="connsiteY1" fmla="*/ 1770303 h 1782653"/>
              <a:gd name="connsiteX2" fmla="*/ 3113242 w 3113242"/>
              <a:gd name="connsiteY2" fmla="*/ 1782653 h 1782653"/>
              <a:gd name="connsiteX3" fmla="*/ 0 w 3113242"/>
              <a:gd name="connsiteY3" fmla="*/ 0 h 1782653"/>
              <a:gd name="connsiteX0" fmla="*/ 0 w 3123478"/>
              <a:gd name="connsiteY0" fmla="*/ 0 h 1782653"/>
              <a:gd name="connsiteX1" fmla="*/ 1036790 w 3123478"/>
              <a:gd name="connsiteY1" fmla="*/ 1770303 h 1782653"/>
              <a:gd name="connsiteX2" fmla="*/ 3123478 w 3123478"/>
              <a:gd name="connsiteY2" fmla="*/ 1782653 h 1782653"/>
              <a:gd name="connsiteX3" fmla="*/ 0 w 3123478"/>
              <a:gd name="connsiteY3" fmla="*/ 0 h 1782653"/>
              <a:gd name="connsiteX0" fmla="*/ 0 w 3109830"/>
              <a:gd name="connsiteY0" fmla="*/ 0 h 1782653"/>
              <a:gd name="connsiteX1" fmla="*/ 1036790 w 3109830"/>
              <a:gd name="connsiteY1" fmla="*/ 1770303 h 1782653"/>
              <a:gd name="connsiteX2" fmla="*/ 3109830 w 3109830"/>
              <a:gd name="connsiteY2" fmla="*/ 1782653 h 1782653"/>
              <a:gd name="connsiteX3" fmla="*/ 0 w 3109830"/>
              <a:gd name="connsiteY3" fmla="*/ 0 h 1782653"/>
              <a:gd name="connsiteX0" fmla="*/ 0 w 3120462"/>
              <a:gd name="connsiteY0" fmla="*/ 0 h 1793286"/>
              <a:gd name="connsiteX1" fmla="*/ 1047422 w 3120462"/>
              <a:gd name="connsiteY1" fmla="*/ 1780936 h 1793286"/>
              <a:gd name="connsiteX2" fmla="*/ 3120462 w 3120462"/>
              <a:gd name="connsiteY2" fmla="*/ 1793286 h 1793286"/>
              <a:gd name="connsiteX3" fmla="*/ 0 w 3120462"/>
              <a:gd name="connsiteY3" fmla="*/ 0 h 17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0462" h="1793286">
                <a:moveTo>
                  <a:pt x="0" y="0"/>
                </a:moveTo>
                <a:lnTo>
                  <a:pt x="1047422" y="1780936"/>
                </a:lnTo>
                <a:lnTo>
                  <a:pt x="3120462" y="17932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7" name="Freeform 30">
            <a:extLst>
              <a:ext uri="{FF2B5EF4-FFF2-40B4-BE49-F238E27FC236}">
                <a16:creationId xmlns:a16="http://schemas.microsoft.com/office/drawing/2014/main" id="{98D5A9C8-1939-4DCC-934A-46B4AA8755D8}"/>
              </a:ext>
            </a:extLst>
          </p:cNvPr>
          <p:cNvSpPr/>
          <p:nvPr userDrawn="1"/>
        </p:nvSpPr>
        <p:spPr>
          <a:xfrm>
            <a:off x="-3295" y="1769807"/>
            <a:ext cx="1407341" cy="5098422"/>
          </a:xfrm>
          <a:custGeom>
            <a:avLst/>
            <a:gdLst>
              <a:gd name="connsiteX0" fmla="*/ 1026488 w 1398147"/>
              <a:gd name="connsiteY0" fmla="*/ 0 h 5073445"/>
              <a:gd name="connsiteX1" fmla="*/ 1398147 w 1398147"/>
              <a:gd name="connsiteY1" fmla="*/ 1875995 h 5073445"/>
              <a:gd name="connsiteX2" fmla="*/ 0 w 1398147"/>
              <a:gd name="connsiteY2" fmla="*/ 5073445 h 5073445"/>
              <a:gd name="connsiteX3" fmla="*/ 1026488 w 1398147"/>
              <a:gd name="connsiteY3" fmla="*/ 0 h 5073445"/>
              <a:gd name="connsiteX0" fmla="*/ 1032388 w 1398147"/>
              <a:gd name="connsiteY0" fmla="*/ 0 h 5055747"/>
              <a:gd name="connsiteX1" fmla="*/ 1398147 w 1398147"/>
              <a:gd name="connsiteY1" fmla="*/ 1858297 h 5055747"/>
              <a:gd name="connsiteX2" fmla="*/ 0 w 1398147"/>
              <a:gd name="connsiteY2" fmla="*/ 5055747 h 5055747"/>
              <a:gd name="connsiteX3" fmla="*/ 1032388 w 1398147"/>
              <a:gd name="connsiteY3" fmla="*/ 0 h 5055747"/>
              <a:gd name="connsiteX0" fmla="*/ 1032388 w 1398147"/>
              <a:gd name="connsiteY0" fmla="*/ 0 h 5061646"/>
              <a:gd name="connsiteX1" fmla="*/ 1398147 w 1398147"/>
              <a:gd name="connsiteY1" fmla="*/ 1864196 h 5061646"/>
              <a:gd name="connsiteX2" fmla="*/ 0 w 1398147"/>
              <a:gd name="connsiteY2" fmla="*/ 5061646 h 5061646"/>
              <a:gd name="connsiteX3" fmla="*/ 1032388 w 1398147"/>
              <a:gd name="connsiteY3" fmla="*/ 0 h 5061646"/>
              <a:gd name="connsiteX0" fmla="*/ 1032388 w 1398147"/>
              <a:gd name="connsiteY0" fmla="*/ 0 h 5079344"/>
              <a:gd name="connsiteX1" fmla="*/ 1398147 w 1398147"/>
              <a:gd name="connsiteY1" fmla="*/ 1881894 h 5079344"/>
              <a:gd name="connsiteX2" fmla="*/ 0 w 1398147"/>
              <a:gd name="connsiteY2" fmla="*/ 5079344 h 5079344"/>
              <a:gd name="connsiteX3" fmla="*/ 1032388 w 1398147"/>
              <a:gd name="connsiteY3" fmla="*/ 0 h 5079344"/>
              <a:gd name="connsiteX0" fmla="*/ 1032388 w 1398147"/>
              <a:gd name="connsiteY0" fmla="*/ 0 h 5089936"/>
              <a:gd name="connsiteX1" fmla="*/ 1398147 w 1398147"/>
              <a:gd name="connsiteY1" fmla="*/ 1881894 h 5089936"/>
              <a:gd name="connsiteX2" fmla="*/ 0 w 1398147"/>
              <a:gd name="connsiteY2" fmla="*/ 5089936 h 5089936"/>
              <a:gd name="connsiteX3" fmla="*/ 1032388 w 1398147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81894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8890 w 1405209"/>
              <a:gd name="connsiteY3" fmla="*/ 5081754 h 5089936"/>
              <a:gd name="connsiteX4" fmla="*/ 1039450 w 1405209"/>
              <a:gd name="connsiteY4" fmla="*/ 0 h 5089936"/>
              <a:gd name="connsiteX0" fmla="*/ 1041582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41582 w 1407341"/>
              <a:gd name="connsiteY4" fmla="*/ 0 h 5098422"/>
              <a:gd name="connsiteX0" fmla="*/ 1034758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34758 w 1407341"/>
              <a:gd name="connsiteY4" fmla="*/ 0 h 509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341" h="5098422">
                <a:moveTo>
                  <a:pt x="1034758" y="0"/>
                </a:moveTo>
                <a:lnTo>
                  <a:pt x="1407341" y="1891419"/>
                </a:lnTo>
                <a:lnTo>
                  <a:pt x="2132" y="5089936"/>
                </a:lnTo>
                <a:cubicBezTo>
                  <a:pt x="5095" y="5083774"/>
                  <a:pt x="-2244" y="5103370"/>
                  <a:pt x="719" y="5097208"/>
                </a:cubicBezTo>
                <a:lnTo>
                  <a:pt x="1034758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76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8" name="Freeform 31">
            <a:extLst>
              <a:ext uri="{FF2B5EF4-FFF2-40B4-BE49-F238E27FC236}">
                <a16:creationId xmlns:a16="http://schemas.microsoft.com/office/drawing/2014/main" id="{3E41388E-5D07-4235-B363-64E1D06277B2}"/>
              </a:ext>
            </a:extLst>
          </p:cNvPr>
          <p:cNvSpPr/>
          <p:nvPr userDrawn="1"/>
        </p:nvSpPr>
        <p:spPr>
          <a:xfrm>
            <a:off x="8694845" y="2426110"/>
            <a:ext cx="2293341" cy="4440419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  <a:gd name="connsiteX0" fmla="*/ 958645 w 2269487"/>
              <a:gd name="connsiteY0" fmla="*/ 0 h 4424516"/>
              <a:gd name="connsiteX1" fmla="*/ 2269487 w 2269487"/>
              <a:gd name="connsiteY1" fmla="*/ 1388112 h 4424516"/>
              <a:gd name="connsiteX2" fmla="*/ 0 w 2269487"/>
              <a:gd name="connsiteY2" fmla="*/ 4424516 h 4424516"/>
              <a:gd name="connsiteX3" fmla="*/ 958645 w 2269487"/>
              <a:gd name="connsiteY3" fmla="*/ 0 h 4424516"/>
              <a:gd name="connsiteX0" fmla="*/ 982499 w 2293341"/>
              <a:gd name="connsiteY0" fmla="*/ 0 h 4440419"/>
              <a:gd name="connsiteX1" fmla="*/ 2293341 w 2293341"/>
              <a:gd name="connsiteY1" fmla="*/ 1388112 h 4440419"/>
              <a:gd name="connsiteX2" fmla="*/ 0 w 2293341"/>
              <a:gd name="connsiteY2" fmla="*/ 4440419 h 4440419"/>
              <a:gd name="connsiteX3" fmla="*/ 982499 w 2293341"/>
              <a:gd name="connsiteY3" fmla="*/ 0 h 4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41" h="4440419">
                <a:moveTo>
                  <a:pt x="982499" y="0"/>
                </a:moveTo>
                <a:lnTo>
                  <a:pt x="2293341" y="1388112"/>
                </a:lnTo>
                <a:lnTo>
                  <a:pt x="0" y="4440419"/>
                </a:lnTo>
                <a:lnTo>
                  <a:pt x="982499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9" name="Freeform 32">
            <a:extLst>
              <a:ext uri="{FF2B5EF4-FFF2-40B4-BE49-F238E27FC236}">
                <a16:creationId xmlns:a16="http://schemas.microsoft.com/office/drawing/2014/main" id="{55437B4B-D5B6-41B6-A47A-F0E39067316F}"/>
              </a:ext>
            </a:extLst>
          </p:cNvPr>
          <p:cNvSpPr/>
          <p:nvPr userDrawn="1"/>
        </p:nvSpPr>
        <p:spPr>
          <a:xfrm>
            <a:off x="9669015" y="1094096"/>
            <a:ext cx="2522985" cy="2734954"/>
          </a:xfrm>
          <a:custGeom>
            <a:avLst/>
            <a:gdLst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309687 w 2481262"/>
              <a:gd name="connsiteY2" fmla="*/ 2762250 h 2762250"/>
              <a:gd name="connsiteX3" fmla="*/ 2481262 w 2481262"/>
              <a:gd name="connsiteY3" fmla="*/ 0 h 2762250"/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292857 w 2481262"/>
              <a:gd name="connsiteY2" fmla="*/ 2762250 h 2762250"/>
              <a:gd name="connsiteX3" fmla="*/ 2481262 w 2481262"/>
              <a:gd name="connsiteY3" fmla="*/ 0 h 2762250"/>
              <a:gd name="connsiteX0" fmla="*/ 2509311 w 2509311"/>
              <a:gd name="connsiteY0" fmla="*/ 0 h 2762250"/>
              <a:gd name="connsiteX1" fmla="*/ 0 w 2509311"/>
              <a:gd name="connsiteY1" fmla="*/ 1354771 h 2762250"/>
              <a:gd name="connsiteX2" fmla="*/ 1320906 w 2509311"/>
              <a:gd name="connsiteY2" fmla="*/ 2762250 h 2762250"/>
              <a:gd name="connsiteX3" fmla="*/ 2509311 w 2509311"/>
              <a:gd name="connsiteY3" fmla="*/ 0 h 2762250"/>
              <a:gd name="connsiteX0" fmla="*/ 2519943 w 2519943"/>
              <a:gd name="connsiteY0" fmla="*/ 0 h 2762250"/>
              <a:gd name="connsiteX1" fmla="*/ 0 w 2519943"/>
              <a:gd name="connsiteY1" fmla="*/ 1354771 h 2762250"/>
              <a:gd name="connsiteX2" fmla="*/ 1320906 w 2519943"/>
              <a:gd name="connsiteY2" fmla="*/ 2762250 h 2762250"/>
              <a:gd name="connsiteX3" fmla="*/ 2519943 w 2519943"/>
              <a:gd name="connsiteY3" fmla="*/ 0 h 2762250"/>
              <a:gd name="connsiteX0" fmla="*/ 2530575 w 2530575"/>
              <a:gd name="connsiteY0" fmla="*/ 0 h 2762250"/>
              <a:gd name="connsiteX1" fmla="*/ 0 w 2530575"/>
              <a:gd name="connsiteY1" fmla="*/ 1354771 h 2762250"/>
              <a:gd name="connsiteX2" fmla="*/ 1320906 w 2530575"/>
              <a:gd name="connsiteY2" fmla="*/ 2762250 h 2762250"/>
              <a:gd name="connsiteX3" fmla="*/ 2530575 w 2530575"/>
              <a:gd name="connsiteY3" fmla="*/ 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0575" h="2762250">
                <a:moveTo>
                  <a:pt x="2530575" y="0"/>
                </a:moveTo>
                <a:lnTo>
                  <a:pt x="0" y="1354771"/>
                </a:lnTo>
                <a:lnTo>
                  <a:pt x="1320906" y="2762250"/>
                </a:lnTo>
                <a:lnTo>
                  <a:pt x="2530575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70" name="Freeform 33">
            <a:extLst>
              <a:ext uri="{FF2B5EF4-FFF2-40B4-BE49-F238E27FC236}">
                <a16:creationId xmlns:a16="http://schemas.microsoft.com/office/drawing/2014/main" id="{58BB77C1-8074-45E3-96E2-0DF62BD5D028}"/>
              </a:ext>
            </a:extLst>
          </p:cNvPr>
          <p:cNvSpPr/>
          <p:nvPr userDrawn="1"/>
        </p:nvSpPr>
        <p:spPr>
          <a:xfrm>
            <a:off x="3317358" y="-5316"/>
            <a:ext cx="4354033" cy="1222744"/>
          </a:xfrm>
          <a:custGeom>
            <a:avLst/>
            <a:gdLst>
              <a:gd name="connsiteX0" fmla="*/ 0 w 4354033"/>
              <a:gd name="connsiteY0" fmla="*/ 0 h 1217428"/>
              <a:gd name="connsiteX1" fmla="*/ 3067493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54033"/>
              <a:gd name="connsiteY0" fmla="*/ 0 h 1217428"/>
              <a:gd name="connsiteX1" fmla="*/ 3088758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75298"/>
              <a:gd name="connsiteY0" fmla="*/ 0 h 1217428"/>
              <a:gd name="connsiteX1" fmla="*/ 3088758 w 4375298"/>
              <a:gd name="connsiteY1" fmla="*/ 10632 h 1217428"/>
              <a:gd name="connsiteX2" fmla="*/ 4375298 w 4375298"/>
              <a:gd name="connsiteY2" fmla="*/ 1217428 h 1217428"/>
              <a:gd name="connsiteX3" fmla="*/ 0 w 4375298"/>
              <a:gd name="connsiteY3" fmla="*/ 0 h 1217428"/>
              <a:gd name="connsiteX0" fmla="*/ 0 w 4364666"/>
              <a:gd name="connsiteY0" fmla="*/ 0 h 1217428"/>
              <a:gd name="connsiteX1" fmla="*/ 3088758 w 4364666"/>
              <a:gd name="connsiteY1" fmla="*/ 10632 h 1217428"/>
              <a:gd name="connsiteX2" fmla="*/ 4364666 w 4364666"/>
              <a:gd name="connsiteY2" fmla="*/ 1217428 h 1217428"/>
              <a:gd name="connsiteX3" fmla="*/ 0 w 4364666"/>
              <a:gd name="connsiteY3" fmla="*/ 0 h 1217428"/>
              <a:gd name="connsiteX0" fmla="*/ 0 w 4354033"/>
              <a:gd name="connsiteY0" fmla="*/ 0 h 1222744"/>
              <a:gd name="connsiteX1" fmla="*/ 3088758 w 4354033"/>
              <a:gd name="connsiteY1" fmla="*/ 10632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  <a:gd name="connsiteX0" fmla="*/ 0 w 4354033"/>
              <a:gd name="connsiteY0" fmla="*/ 5317 h 1228061"/>
              <a:gd name="connsiteX1" fmla="*/ 3083442 w 4354033"/>
              <a:gd name="connsiteY1" fmla="*/ 0 h 1228061"/>
              <a:gd name="connsiteX2" fmla="*/ 4354033 w 4354033"/>
              <a:gd name="connsiteY2" fmla="*/ 1228061 h 1228061"/>
              <a:gd name="connsiteX3" fmla="*/ 0 w 4354033"/>
              <a:gd name="connsiteY3" fmla="*/ 5317 h 1228061"/>
              <a:gd name="connsiteX0" fmla="*/ 0 w 4354033"/>
              <a:gd name="connsiteY0" fmla="*/ 0 h 1222744"/>
              <a:gd name="connsiteX1" fmla="*/ 3094074 w 4354033"/>
              <a:gd name="connsiteY1" fmla="*/ 5315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033" h="1222744">
                <a:moveTo>
                  <a:pt x="0" y="0"/>
                </a:moveTo>
                <a:lnTo>
                  <a:pt x="3094074" y="5315"/>
                </a:lnTo>
                <a:lnTo>
                  <a:pt x="4354033" y="122274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34">
            <a:extLst>
              <a:ext uri="{FF2B5EF4-FFF2-40B4-BE49-F238E27FC236}">
                <a16:creationId xmlns:a16="http://schemas.microsoft.com/office/drawing/2014/main" id="{737FCE20-CBCB-43FC-A5C5-2A4A9F30894B}"/>
              </a:ext>
            </a:extLst>
          </p:cNvPr>
          <p:cNvSpPr/>
          <p:nvPr userDrawn="1"/>
        </p:nvSpPr>
        <p:spPr>
          <a:xfrm>
            <a:off x="8690615" y="3783805"/>
            <a:ext cx="2797640" cy="3086077"/>
          </a:xfrm>
          <a:custGeom>
            <a:avLst/>
            <a:gdLst>
              <a:gd name="connsiteX0" fmla="*/ 2270113 w 2753791"/>
              <a:gd name="connsiteY0" fmla="*/ 0 h 3029171"/>
              <a:gd name="connsiteX1" fmla="*/ 0 w 2753791"/>
              <a:gd name="connsiteY1" fmla="*/ 3025640 h 3029171"/>
              <a:gd name="connsiteX2" fmla="*/ 2753791 w 2753791"/>
              <a:gd name="connsiteY2" fmla="*/ 3029171 h 3029171"/>
              <a:gd name="connsiteX3" fmla="*/ 2270113 w 2753791"/>
              <a:gd name="connsiteY3" fmla="*/ 0 h 3029171"/>
              <a:gd name="connsiteX0" fmla="*/ 2247810 w 2753791"/>
              <a:gd name="connsiteY0" fmla="*/ 0 h 3073776"/>
              <a:gd name="connsiteX1" fmla="*/ 0 w 2753791"/>
              <a:gd name="connsiteY1" fmla="*/ 3070245 h 3073776"/>
              <a:gd name="connsiteX2" fmla="*/ 2753791 w 2753791"/>
              <a:gd name="connsiteY2" fmla="*/ 3073776 h 3073776"/>
              <a:gd name="connsiteX3" fmla="*/ 2247810 w 2753791"/>
              <a:gd name="connsiteY3" fmla="*/ 0 h 3073776"/>
              <a:gd name="connsiteX0" fmla="*/ 2311420 w 2817401"/>
              <a:gd name="connsiteY0" fmla="*/ 0 h 3073776"/>
              <a:gd name="connsiteX1" fmla="*/ 0 w 2817401"/>
              <a:gd name="connsiteY1" fmla="*/ 3062294 h 3073776"/>
              <a:gd name="connsiteX2" fmla="*/ 2817401 w 2817401"/>
              <a:gd name="connsiteY2" fmla="*/ 3073776 h 3073776"/>
              <a:gd name="connsiteX3" fmla="*/ 2311420 w 2817401"/>
              <a:gd name="connsiteY3" fmla="*/ 0 h 3073776"/>
              <a:gd name="connsiteX0" fmla="*/ 2311420 w 2817401"/>
              <a:gd name="connsiteY0" fmla="*/ 0 h 3089589"/>
              <a:gd name="connsiteX1" fmla="*/ 0 w 2817401"/>
              <a:gd name="connsiteY1" fmla="*/ 3089589 h 3089589"/>
              <a:gd name="connsiteX2" fmla="*/ 2817401 w 2817401"/>
              <a:gd name="connsiteY2" fmla="*/ 3073776 h 3089589"/>
              <a:gd name="connsiteX3" fmla="*/ 2311420 w 2817401"/>
              <a:gd name="connsiteY3" fmla="*/ 0 h 3089589"/>
              <a:gd name="connsiteX0" fmla="*/ 2306657 w 2812638"/>
              <a:gd name="connsiteY0" fmla="*/ 0 h 3089589"/>
              <a:gd name="connsiteX1" fmla="*/ 0 w 2812638"/>
              <a:gd name="connsiteY1" fmla="*/ 3089589 h 3089589"/>
              <a:gd name="connsiteX2" fmla="*/ 2812638 w 2812638"/>
              <a:gd name="connsiteY2" fmla="*/ 3073776 h 3089589"/>
              <a:gd name="connsiteX3" fmla="*/ 2306657 w 2812638"/>
              <a:gd name="connsiteY3" fmla="*/ 0 h 3089589"/>
              <a:gd name="connsiteX0" fmla="*/ 2306657 w 2812638"/>
              <a:gd name="connsiteY0" fmla="*/ 0 h 3084826"/>
              <a:gd name="connsiteX1" fmla="*/ 0 w 2812638"/>
              <a:gd name="connsiteY1" fmla="*/ 3084826 h 3084826"/>
              <a:gd name="connsiteX2" fmla="*/ 2812638 w 2812638"/>
              <a:gd name="connsiteY2" fmla="*/ 3073776 h 3084826"/>
              <a:gd name="connsiteX3" fmla="*/ 2306657 w 2812638"/>
              <a:gd name="connsiteY3" fmla="*/ 0 h 3084826"/>
              <a:gd name="connsiteX0" fmla="*/ 2292370 w 2798351"/>
              <a:gd name="connsiteY0" fmla="*/ 0 h 3084826"/>
              <a:gd name="connsiteX1" fmla="*/ 0 w 2798351"/>
              <a:gd name="connsiteY1" fmla="*/ 3084826 h 3084826"/>
              <a:gd name="connsiteX2" fmla="*/ 2798351 w 2798351"/>
              <a:gd name="connsiteY2" fmla="*/ 3073776 h 3084826"/>
              <a:gd name="connsiteX3" fmla="*/ 2292370 w 279835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3114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311420 w 2804701"/>
              <a:gd name="connsiteY3" fmla="*/ 0 h 3084826"/>
              <a:gd name="connsiteX0" fmla="*/ 2311420 w 2804701"/>
              <a:gd name="connsiteY0" fmla="*/ 0 h 3087424"/>
              <a:gd name="connsiteX1" fmla="*/ 0 w 2804701"/>
              <a:gd name="connsiteY1" fmla="*/ 3084826 h 3087424"/>
              <a:gd name="connsiteX2" fmla="*/ 2804701 w 2804701"/>
              <a:gd name="connsiteY2" fmla="*/ 3087424 h 3087424"/>
              <a:gd name="connsiteX3" fmla="*/ 2311420 w 2804701"/>
              <a:gd name="connsiteY3" fmla="*/ 0 h 3087424"/>
              <a:gd name="connsiteX0" fmla="*/ 2311420 w 2818349"/>
              <a:gd name="connsiteY0" fmla="*/ 0 h 3087424"/>
              <a:gd name="connsiteX1" fmla="*/ 0 w 2818349"/>
              <a:gd name="connsiteY1" fmla="*/ 3084826 h 3087424"/>
              <a:gd name="connsiteX2" fmla="*/ 2818349 w 2818349"/>
              <a:gd name="connsiteY2" fmla="*/ 3087424 h 3087424"/>
              <a:gd name="connsiteX3" fmla="*/ 2311420 w 2818349"/>
              <a:gd name="connsiteY3" fmla="*/ 0 h 30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349" h="3087424">
                <a:moveTo>
                  <a:pt x="2311420" y="0"/>
                </a:moveTo>
                <a:lnTo>
                  <a:pt x="0" y="3084826"/>
                </a:lnTo>
                <a:lnTo>
                  <a:pt x="2818349" y="3087424"/>
                </a:lnTo>
                <a:lnTo>
                  <a:pt x="2311420" y="0"/>
                </a:lnTo>
                <a:close/>
              </a:path>
            </a:pathLst>
          </a:custGeom>
          <a:gradFill>
            <a:gsLst>
              <a:gs pos="11000">
                <a:schemeClr val="accent2"/>
              </a:gs>
              <a:gs pos="78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72" name="Freeform 35">
            <a:extLst>
              <a:ext uri="{FF2B5EF4-FFF2-40B4-BE49-F238E27FC236}">
                <a16:creationId xmlns:a16="http://schemas.microsoft.com/office/drawing/2014/main" id="{38276FE6-3B98-41F9-A539-43E0EB9109BF}"/>
              </a:ext>
            </a:extLst>
          </p:cNvPr>
          <p:cNvSpPr/>
          <p:nvPr userDrawn="1"/>
        </p:nvSpPr>
        <p:spPr>
          <a:xfrm>
            <a:off x="7660347" y="1094096"/>
            <a:ext cx="4531653" cy="1344304"/>
          </a:xfrm>
          <a:custGeom>
            <a:avLst/>
            <a:gdLst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43113 w 4533900"/>
              <a:gd name="connsiteY2" fmla="*/ 1371600 h 1371600"/>
              <a:gd name="connsiteX3" fmla="*/ 0 w 4533900"/>
              <a:gd name="connsiteY3" fmla="*/ 142875 h 1371600"/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21848 w 4533900"/>
              <a:gd name="connsiteY2" fmla="*/ 1371600 h 1371600"/>
              <a:gd name="connsiteX3" fmla="*/ 0 w 4533900"/>
              <a:gd name="connsiteY3" fmla="*/ 142875 h 1371600"/>
              <a:gd name="connsiteX0" fmla="*/ 0 w 4544532"/>
              <a:gd name="connsiteY0" fmla="*/ 153508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53508 h 1371600"/>
              <a:gd name="connsiteX0" fmla="*/ 0 w 4544532"/>
              <a:gd name="connsiteY0" fmla="*/ 142875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42875 h 1371600"/>
              <a:gd name="connsiteX0" fmla="*/ 0 w 4536805"/>
              <a:gd name="connsiteY0" fmla="*/ 148026 h 1371600"/>
              <a:gd name="connsiteX1" fmla="*/ 4536805 w 4536805"/>
              <a:gd name="connsiteY1" fmla="*/ 0 h 1371600"/>
              <a:gd name="connsiteX2" fmla="*/ 2024753 w 4536805"/>
              <a:gd name="connsiteY2" fmla="*/ 1371600 h 1371600"/>
              <a:gd name="connsiteX3" fmla="*/ 0 w 4536805"/>
              <a:gd name="connsiteY3" fmla="*/ 148026 h 1371600"/>
              <a:gd name="connsiteX0" fmla="*/ 0 w 4531653"/>
              <a:gd name="connsiteY0" fmla="*/ 142874 h 1371600"/>
              <a:gd name="connsiteX1" fmla="*/ 4531653 w 4531653"/>
              <a:gd name="connsiteY1" fmla="*/ 0 h 1371600"/>
              <a:gd name="connsiteX2" fmla="*/ 2019601 w 4531653"/>
              <a:gd name="connsiteY2" fmla="*/ 1371600 h 1371600"/>
              <a:gd name="connsiteX3" fmla="*/ 0 w 4531653"/>
              <a:gd name="connsiteY3" fmla="*/ 142874 h 1371600"/>
              <a:gd name="connsiteX0" fmla="*/ 0 w 3944799"/>
              <a:gd name="connsiteY0" fmla="*/ 33692 h 1262418"/>
              <a:gd name="connsiteX1" fmla="*/ 3944799 w 3944799"/>
              <a:gd name="connsiteY1" fmla="*/ 0 h 1262418"/>
              <a:gd name="connsiteX2" fmla="*/ 2019601 w 3944799"/>
              <a:gd name="connsiteY2" fmla="*/ 1262418 h 1262418"/>
              <a:gd name="connsiteX3" fmla="*/ 0 w 3944799"/>
              <a:gd name="connsiteY3" fmla="*/ 33692 h 1262418"/>
              <a:gd name="connsiteX0" fmla="*/ 0 w 4531653"/>
              <a:gd name="connsiteY0" fmla="*/ 115578 h 1344304"/>
              <a:gd name="connsiteX1" fmla="*/ 4531653 w 4531653"/>
              <a:gd name="connsiteY1" fmla="*/ 0 h 1344304"/>
              <a:gd name="connsiteX2" fmla="*/ 2019601 w 4531653"/>
              <a:gd name="connsiteY2" fmla="*/ 1344304 h 1344304"/>
              <a:gd name="connsiteX3" fmla="*/ 0 w 4531653"/>
              <a:gd name="connsiteY3" fmla="*/ 115578 h 134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653" h="1344304">
                <a:moveTo>
                  <a:pt x="0" y="115578"/>
                </a:moveTo>
                <a:lnTo>
                  <a:pt x="4531653" y="0"/>
                </a:lnTo>
                <a:lnTo>
                  <a:pt x="2019601" y="1344304"/>
                </a:lnTo>
                <a:lnTo>
                  <a:pt x="0" y="115578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73" name="Freeform 36">
            <a:extLst>
              <a:ext uri="{FF2B5EF4-FFF2-40B4-BE49-F238E27FC236}">
                <a16:creationId xmlns:a16="http://schemas.microsoft.com/office/drawing/2014/main" id="{FCA4625E-0A0B-440C-BB0A-39B5567E0632}"/>
              </a:ext>
            </a:extLst>
          </p:cNvPr>
          <p:cNvSpPr/>
          <p:nvPr userDrawn="1"/>
        </p:nvSpPr>
        <p:spPr>
          <a:xfrm>
            <a:off x="4067336" y="4705135"/>
            <a:ext cx="4628534" cy="2161794"/>
          </a:xfrm>
          <a:custGeom>
            <a:avLst/>
            <a:gdLst>
              <a:gd name="connsiteX0" fmla="*/ 0 w 4632158"/>
              <a:gd name="connsiteY0" fmla="*/ 1239253 h 2129590"/>
              <a:gd name="connsiteX1" fmla="*/ 3645569 w 4632158"/>
              <a:gd name="connsiteY1" fmla="*/ 0 h 2129590"/>
              <a:gd name="connsiteX2" fmla="*/ 4632158 w 4632158"/>
              <a:gd name="connsiteY2" fmla="*/ 2129590 h 2129590"/>
              <a:gd name="connsiteX3" fmla="*/ 0 w 4632158"/>
              <a:gd name="connsiteY3" fmla="*/ 1239253 h 2129590"/>
              <a:gd name="connsiteX0" fmla="*/ 0 w 4632158"/>
              <a:gd name="connsiteY0" fmla="*/ 1243228 h 2133565"/>
              <a:gd name="connsiteX1" fmla="*/ 3641593 w 4632158"/>
              <a:gd name="connsiteY1" fmla="*/ 0 h 2133565"/>
              <a:gd name="connsiteX2" fmla="*/ 4632158 w 4632158"/>
              <a:gd name="connsiteY2" fmla="*/ 2133565 h 2133565"/>
              <a:gd name="connsiteX3" fmla="*/ 0 w 4632158"/>
              <a:gd name="connsiteY3" fmla="*/ 1243228 h 2133565"/>
              <a:gd name="connsiteX0" fmla="*/ 0 w 4656011"/>
              <a:gd name="connsiteY0" fmla="*/ 1243228 h 2157419"/>
              <a:gd name="connsiteX1" fmla="*/ 3641593 w 4656011"/>
              <a:gd name="connsiteY1" fmla="*/ 0 h 2157419"/>
              <a:gd name="connsiteX2" fmla="*/ 4656011 w 4656011"/>
              <a:gd name="connsiteY2" fmla="*/ 2157419 h 2157419"/>
              <a:gd name="connsiteX3" fmla="*/ 0 w 4656011"/>
              <a:gd name="connsiteY3" fmla="*/ 1243228 h 2157419"/>
              <a:gd name="connsiteX0" fmla="*/ 0 w 4659987"/>
              <a:gd name="connsiteY0" fmla="*/ 1247204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47204 h 2157419"/>
              <a:gd name="connsiteX0" fmla="*/ 0 w 4667938"/>
              <a:gd name="connsiteY0" fmla="*/ 1263107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63107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59987"/>
              <a:gd name="connsiteY0" fmla="*/ 1251181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51181 h 2157419"/>
              <a:gd name="connsiteX0" fmla="*/ 0 w 4674275"/>
              <a:gd name="connsiteY0" fmla="*/ 1251181 h 2157419"/>
              <a:gd name="connsiteX1" fmla="*/ 3645569 w 4674275"/>
              <a:gd name="connsiteY1" fmla="*/ 0 h 2157419"/>
              <a:gd name="connsiteX2" fmla="*/ 4674275 w 4674275"/>
              <a:gd name="connsiteY2" fmla="*/ 2157419 h 2157419"/>
              <a:gd name="connsiteX3" fmla="*/ 0 w 4674275"/>
              <a:gd name="connsiteY3" fmla="*/ 1251181 h 2157419"/>
              <a:gd name="connsiteX0" fmla="*/ 0 w 4683800"/>
              <a:gd name="connsiteY0" fmla="*/ 1251181 h 2157419"/>
              <a:gd name="connsiteX1" fmla="*/ 3655094 w 4683800"/>
              <a:gd name="connsiteY1" fmla="*/ 0 h 2157419"/>
              <a:gd name="connsiteX2" fmla="*/ 4683800 w 4683800"/>
              <a:gd name="connsiteY2" fmla="*/ 2157419 h 2157419"/>
              <a:gd name="connsiteX3" fmla="*/ 0 w 4683800"/>
              <a:gd name="connsiteY3" fmla="*/ 1251181 h 2157419"/>
              <a:gd name="connsiteX0" fmla="*/ 0 w 4695230"/>
              <a:gd name="connsiteY0" fmla="*/ 1251181 h 2157419"/>
              <a:gd name="connsiteX1" fmla="*/ 3666524 w 4695230"/>
              <a:gd name="connsiteY1" fmla="*/ 0 h 2157419"/>
              <a:gd name="connsiteX2" fmla="*/ 4695230 w 4695230"/>
              <a:gd name="connsiteY2" fmla="*/ 2157419 h 2157419"/>
              <a:gd name="connsiteX3" fmla="*/ 0 w 4695230"/>
              <a:gd name="connsiteY3" fmla="*/ 1251181 h 2157419"/>
              <a:gd name="connsiteX0" fmla="*/ 0 w 4695230"/>
              <a:gd name="connsiteY0" fmla="*/ 1251181 h 2171067"/>
              <a:gd name="connsiteX1" fmla="*/ 3666524 w 4695230"/>
              <a:gd name="connsiteY1" fmla="*/ 0 h 2171067"/>
              <a:gd name="connsiteX2" fmla="*/ 4695230 w 4695230"/>
              <a:gd name="connsiteY2" fmla="*/ 2171067 h 2171067"/>
              <a:gd name="connsiteX3" fmla="*/ 0 w 4695230"/>
              <a:gd name="connsiteY3" fmla="*/ 1251181 h 2171067"/>
              <a:gd name="connsiteX0" fmla="*/ 0 w 4708878"/>
              <a:gd name="connsiteY0" fmla="*/ 1251181 h 2184715"/>
              <a:gd name="connsiteX1" fmla="*/ 3666524 w 4708878"/>
              <a:gd name="connsiteY1" fmla="*/ 0 h 2184715"/>
              <a:gd name="connsiteX2" fmla="*/ 4708878 w 4708878"/>
              <a:gd name="connsiteY2" fmla="*/ 2184715 h 2184715"/>
              <a:gd name="connsiteX3" fmla="*/ 0 w 4708878"/>
              <a:gd name="connsiteY3" fmla="*/ 1251181 h 2184715"/>
              <a:gd name="connsiteX0" fmla="*/ 0 w 4722526"/>
              <a:gd name="connsiteY0" fmla="*/ 1251181 h 2198363"/>
              <a:gd name="connsiteX1" fmla="*/ 3666524 w 4722526"/>
              <a:gd name="connsiteY1" fmla="*/ 0 h 2198363"/>
              <a:gd name="connsiteX2" fmla="*/ 4722526 w 4722526"/>
              <a:gd name="connsiteY2" fmla="*/ 2198363 h 2198363"/>
              <a:gd name="connsiteX3" fmla="*/ 0 w 4722526"/>
              <a:gd name="connsiteY3" fmla="*/ 1251181 h 2198363"/>
              <a:gd name="connsiteX0" fmla="*/ 0 w 4658916"/>
              <a:gd name="connsiteY0" fmla="*/ 1251181 h 2190411"/>
              <a:gd name="connsiteX1" fmla="*/ 3666524 w 4658916"/>
              <a:gd name="connsiteY1" fmla="*/ 0 h 2190411"/>
              <a:gd name="connsiteX2" fmla="*/ 4658916 w 4658916"/>
              <a:gd name="connsiteY2" fmla="*/ 2190411 h 2190411"/>
              <a:gd name="connsiteX3" fmla="*/ 0 w 4658916"/>
              <a:gd name="connsiteY3" fmla="*/ 1251181 h 2190411"/>
              <a:gd name="connsiteX0" fmla="*/ 0 w 4658916"/>
              <a:gd name="connsiteY0" fmla="*/ 1251181 h 2166557"/>
              <a:gd name="connsiteX1" fmla="*/ 3666524 w 4658916"/>
              <a:gd name="connsiteY1" fmla="*/ 0 h 2166557"/>
              <a:gd name="connsiteX2" fmla="*/ 4658916 w 4658916"/>
              <a:gd name="connsiteY2" fmla="*/ 2166557 h 2166557"/>
              <a:gd name="connsiteX3" fmla="*/ 0 w 4658916"/>
              <a:gd name="connsiteY3" fmla="*/ 1251181 h 2166557"/>
              <a:gd name="connsiteX0" fmla="*/ 0 w 4670136"/>
              <a:gd name="connsiteY0" fmla="*/ 1251181 h 2166557"/>
              <a:gd name="connsiteX1" fmla="*/ 3677744 w 4670136"/>
              <a:gd name="connsiteY1" fmla="*/ 0 h 2166557"/>
              <a:gd name="connsiteX2" fmla="*/ 4670136 w 4670136"/>
              <a:gd name="connsiteY2" fmla="*/ 2166557 h 2166557"/>
              <a:gd name="connsiteX3" fmla="*/ 0 w 4670136"/>
              <a:gd name="connsiteY3" fmla="*/ 1251181 h 2166557"/>
              <a:gd name="connsiteX0" fmla="*/ 0 w 4653306"/>
              <a:gd name="connsiteY0" fmla="*/ 1251181 h 2166557"/>
              <a:gd name="connsiteX1" fmla="*/ 3660914 w 4653306"/>
              <a:gd name="connsiteY1" fmla="*/ 0 h 2166557"/>
              <a:gd name="connsiteX2" fmla="*/ 4653306 w 4653306"/>
              <a:gd name="connsiteY2" fmla="*/ 2166557 h 2166557"/>
              <a:gd name="connsiteX3" fmla="*/ 0 w 4653306"/>
              <a:gd name="connsiteY3" fmla="*/ 1251181 h 2166557"/>
              <a:gd name="connsiteX0" fmla="*/ 0 w 4001299"/>
              <a:gd name="connsiteY0" fmla="*/ 869518 h 2166557"/>
              <a:gd name="connsiteX1" fmla="*/ 3008907 w 4001299"/>
              <a:gd name="connsiteY1" fmla="*/ 0 h 2166557"/>
              <a:gd name="connsiteX2" fmla="*/ 4001299 w 4001299"/>
              <a:gd name="connsiteY2" fmla="*/ 2166557 h 2166557"/>
              <a:gd name="connsiteX3" fmla="*/ 0 w 4001299"/>
              <a:gd name="connsiteY3" fmla="*/ 869518 h 2166557"/>
              <a:gd name="connsiteX0" fmla="*/ 0 w 4645354"/>
              <a:gd name="connsiteY0" fmla="*/ 1251181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51181 h 2166557"/>
              <a:gd name="connsiteX0" fmla="*/ 0 w 4645354"/>
              <a:gd name="connsiteY0" fmla="*/ 1243230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43230 h 2166557"/>
              <a:gd name="connsiteX0" fmla="*/ 0 w 4645354"/>
              <a:gd name="connsiteY0" fmla="*/ 1238467 h 2161794"/>
              <a:gd name="connsiteX1" fmla="*/ 3664911 w 4645354"/>
              <a:gd name="connsiteY1" fmla="*/ 0 h 2161794"/>
              <a:gd name="connsiteX2" fmla="*/ 4645354 w 4645354"/>
              <a:gd name="connsiteY2" fmla="*/ 2161794 h 2161794"/>
              <a:gd name="connsiteX3" fmla="*/ 0 w 4645354"/>
              <a:gd name="connsiteY3" fmla="*/ 1238467 h 21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354" h="2161794">
                <a:moveTo>
                  <a:pt x="0" y="1238467"/>
                </a:moveTo>
                <a:lnTo>
                  <a:pt x="3664911" y="0"/>
                </a:lnTo>
                <a:lnTo>
                  <a:pt x="4645354" y="2161794"/>
                </a:lnTo>
                <a:lnTo>
                  <a:pt x="0" y="123846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74" name="Freeform 37">
            <a:extLst>
              <a:ext uri="{FF2B5EF4-FFF2-40B4-BE49-F238E27FC236}">
                <a16:creationId xmlns:a16="http://schemas.microsoft.com/office/drawing/2014/main" id="{A197B678-A2F0-47C4-9D92-D1BB53FE6730}"/>
              </a:ext>
            </a:extLst>
          </p:cNvPr>
          <p:cNvSpPr/>
          <p:nvPr userDrawn="1"/>
        </p:nvSpPr>
        <p:spPr>
          <a:xfrm>
            <a:off x="3541852" y="3007895"/>
            <a:ext cx="2834884" cy="2947737"/>
          </a:xfrm>
          <a:custGeom>
            <a:avLst/>
            <a:gdLst>
              <a:gd name="connsiteX0" fmla="*/ 0 w 2791326"/>
              <a:gd name="connsiteY0" fmla="*/ 1816768 h 2947737"/>
              <a:gd name="connsiteX1" fmla="*/ 493294 w 2791326"/>
              <a:gd name="connsiteY1" fmla="*/ 2947737 h 2947737"/>
              <a:gd name="connsiteX2" fmla="*/ 2791326 w 2791326"/>
              <a:gd name="connsiteY2" fmla="*/ 0 h 2947737"/>
              <a:gd name="connsiteX3" fmla="*/ 0 w 2791326"/>
              <a:gd name="connsiteY3" fmla="*/ 1816768 h 2947737"/>
              <a:gd name="connsiteX0" fmla="*/ 0 w 2799638"/>
              <a:gd name="connsiteY0" fmla="*/ 1845863 h 2947737"/>
              <a:gd name="connsiteX1" fmla="*/ 501606 w 2799638"/>
              <a:gd name="connsiteY1" fmla="*/ 2947737 h 2947737"/>
              <a:gd name="connsiteX2" fmla="*/ 2799638 w 2799638"/>
              <a:gd name="connsiteY2" fmla="*/ 0 h 2947737"/>
              <a:gd name="connsiteX3" fmla="*/ 0 w 2799638"/>
              <a:gd name="connsiteY3" fmla="*/ 1845863 h 2947737"/>
              <a:gd name="connsiteX0" fmla="*/ 0 w 2826933"/>
              <a:gd name="connsiteY0" fmla="*/ 1886806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86806 h 2947737"/>
              <a:gd name="connsiteX0" fmla="*/ 0 w 2826933"/>
              <a:gd name="connsiteY0" fmla="*/ 1859510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26933"/>
              <a:gd name="connsiteY0" fmla="*/ 1859510 h 2947737"/>
              <a:gd name="connsiteX1" fmla="*/ 52329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34884"/>
              <a:gd name="connsiteY0" fmla="*/ 1867462 h 2947737"/>
              <a:gd name="connsiteX1" fmla="*/ 531242 w 2834884"/>
              <a:gd name="connsiteY1" fmla="*/ 2947737 h 2947737"/>
              <a:gd name="connsiteX2" fmla="*/ 2834884 w 2834884"/>
              <a:gd name="connsiteY2" fmla="*/ 0 h 2947737"/>
              <a:gd name="connsiteX3" fmla="*/ 0 w 2834884"/>
              <a:gd name="connsiteY3" fmla="*/ 1867462 h 2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884" h="2947737">
                <a:moveTo>
                  <a:pt x="0" y="1867462"/>
                </a:moveTo>
                <a:lnTo>
                  <a:pt x="531242" y="2947737"/>
                </a:lnTo>
                <a:lnTo>
                  <a:pt x="2834884" y="0"/>
                </a:lnTo>
                <a:lnTo>
                  <a:pt x="0" y="1867462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97000">
                <a:schemeClr val="accent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39" name="Text Placeholder 45">
            <a:extLst>
              <a:ext uri="{FF2B5EF4-FFF2-40B4-BE49-F238E27FC236}">
                <a16:creationId xmlns:a16="http://schemas.microsoft.com/office/drawing/2014/main" id="{8B252A1D-CC01-724F-82EB-AE41A3B6D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743200"/>
            <a:ext cx="8291512" cy="101441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39150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Outline_Me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 err="1"/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C793130-39E5-E743-A10F-C5C8F3DCE53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554467156"/>
              </p:ext>
            </p:extLst>
          </p:nvPr>
        </p:nvGraphicFramePr>
        <p:xfrm>
          <a:off x="384175" y="6596063"/>
          <a:ext cx="2449513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Document" r:id="rId3" imgW="5219700" imgH="406400" progId="Word.Document.12">
                  <p:embed/>
                </p:oleObj>
              </mc:Choice>
              <mc:Fallback>
                <p:oleObj name="Document" r:id="rId3" imgW="5219700" imgH="406400" progId="Word.Documen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C793130-39E5-E743-A10F-C5C8F3DCE5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175" y="6596063"/>
                        <a:ext cx="2449513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8EA6786-BEF9-694E-B35E-97100D8EFE8C}"/>
              </a:ext>
            </a:extLst>
          </p:cNvPr>
          <p:cNvSpPr/>
          <p:nvPr userDrawn="1"/>
        </p:nvSpPr>
        <p:spPr>
          <a:xfrm>
            <a:off x="-3971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B55A740-BA4F-B24B-BE4A-DB068AF0139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387 w 41493"/>
              <a:gd name="T1" fmla="*/ 21597 h 21600"/>
              <a:gd name="T2" fmla="*/ 2397 w 41493"/>
              <a:gd name="T3" fmla="*/ 21586 h 21600"/>
              <a:gd name="T4" fmla="*/ 11784 w 41493"/>
              <a:gd name="T5" fmla="*/ 21592 h 21600"/>
              <a:gd name="T6" fmla="*/ 11793 w 41493"/>
              <a:gd name="T7" fmla="*/ 21598 h 21600"/>
              <a:gd name="T8" fmla="*/ 27618 w 41493"/>
              <a:gd name="T9" fmla="*/ 18789 h 21600"/>
              <a:gd name="T10" fmla="*/ 30124 w 41493"/>
              <a:gd name="T11" fmla="*/ 21600 h 21600"/>
              <a:gd name="T12" fmla="*/ 30147 w 41493"/>
              <a:gd name="T13" fmla="*/ 21589 h 21600"/>
              <a:gd name="T14" fmla="*/ 27685 w 41493"/>
              <a:gd name="T15" fmla="*/ 18799 h 21600"/>
              <a:gd name="T16" fmla="*/ 41480 w 41493"/>
              <a:gd name="T17" fmla="*/ 21598 h 21600"/>
              <a:gd name="T18" fmla="*/ 41489 w 41493"/>
              <a:gd name="T19" fmla="*/ 21590 h 21600"/>
              <a:gd name="T20" fmla="*/ 41493 w 41493"/>
              <a:gd name="T21" fmla="*/ 21583 h 21600"/>
              <a:gd name="T22" fmla="*/ 41492 w 41493"/>
              <a:gd name="T23" fmla="*/ 27 h 21600"/>
              <a:gd name="T24" fmla="*/ 41492 w 41493"/>
              <a:gd name="T25" fmla="*/ 15 h 21600"/>
              <a:gd name="T26" fmla="*/ 41484 w 41493"/>
              <a:gd name="T27" fmla="*/ 5 h 21600"/>
              <a:gd name="T28" fmla="*/ 41476 w 41493"/>
              <a:gd name="T29" fmla="*/ 1 h 21600"/>
              <a:gd name="T30" fmla="*/ 30832 w 41493"/>
              <a:gd name="T31" fmla="*/ 5469 h 21600"/>
              <a:gd name="T32" fmla="*/ 30147 w 41493"/>
              <a:gd name="T33" fmla="*/ 14 h 21600"/>
              <a:gd name="T34" fmla="*/ 30142 w 41493"/>
              <a:gd name="T35" fmla="*/ 6 h 21600"/>
              <a:gd name="T36" fmla="*/ 30131 w 41493"/>
              <a:gd name="T37" fmla="*/ 1 h 21600"/>
              <a:gd name="T38" fmla="*/ 30122 w 41493"/>
              <a:gd name="T39" fmla="*/ 1 h 21600"/>
              <a:gd name="T40" fmla="*/ 19810 w 41493"/>
              <a:gd name="T41" fmla="*/ 21 h 21600"/>
              <a:gd name="T42" fmla="*/ 19798 w 41493"/>
              <a:gd name="T43" fmla="*/ 2 h 21600"/>
              <a:gd name="T44" fmla="*/ 19772 w 41493"/>
              <a:gd name="T45" fmla="*/ 6 h 21600"/>
              <a:gd name="T46" fmla="*/ 4030 w 41493"/>
              <a:gd name="T47" fmla="*/ 2 h 21600"/>
              <a:gd name="T48" fmla="*/ 5 w 41493"/>
              <a:gd name="T49" fmla="*/ 3302 h 21600"/>
              <a:gd name="T50" fmla="*/ 2 w 41493"/>
              <a:gd name="T51" fmla="*/ 3307 h 21600"/>
              <a:gd name="T52" fmla="*/ 2 w 41493"/>
              <a:gd name="T53" fmla="*/ 3321 h 21600"/>
              <a:gd name="T54" fmla="*/ 14 w 41493"/>
              <a:gd name="T55" fmla="*/ 13625 h 21600"/>
              <a:gd name="T56" fmla="*/ 3 w 41493"/>
              <a:gd name="T57" fmla="*/ 13635 h 21600"/>
              <a:gd name="T58" fmla="*/ 2354 w 41493"/>
              <a:gd name="T59" fmla="*/ 21584 h 21600"/>
              <a:gd name="T60" fmla="*/ 2362 w 41493"/>
              <a:gd name="T61" fmla="*/ 21595 h 21600"/>
              <a:gd name="T62" fmla="*/ 11787 w 41493"/>
              <a:gd name="T63" fmla="*/ 21555 h 21600"/>
              <a:gd name="T64" fmla="*/ 11792 w 41493"/>
              <a:gd name="T65" fmla="*/ 21559 h 21600"/>
              <a:gd name="T66" fmla="*/ 11803 w 41493"/>
              <a:gd name="T67" fmla="*/ 21570 h 21600"/>
              <a:gd name="T68" fmla="*/ 41461 w 41493"/>
              <a:gd name="T69" fmla="*/ 21568 h 21600"/>
              <a:gd name="T70" fmla="*/ 41425 w 41493"/>
              <a:gd name="T71" fmla="*/ 21565 h 21600"/>
              <a:gd name="T72" fmla="*/ 15247 w 41493"/>
              <a:gd name="T73" fmla="*/ 14800 h 21600"/>
              <a:gd name="T74" fmla="*/ 41449 w 41493"/>
              <a:gd name="T75" fmla="*/ 21516 h 21600"/>
              <a:gd name="T76" fmla="*/ 29312 w 41493"/>
              <a:gd name="T77" fmla="*/ 15351 h 21600"/>
              <a:gd name="T78" fmla="*/ 15208 w 41493"/>
              <a:gd name="T79" fmla="*/ 14777 h 21600"/>
              <a:gd name="T80" fmla="*/ 49 w 41493"/>
              <a:gd name="T81" fmla="*/ 13655 h 21600"/>
              <a:gd name="T82" fmla="*/ 27639 w 41493"/>
              <a:gd name="T83" fmla="*/ 18773 h 21600"/>
              <a:gd name="T84" fmla="*/ 29273 w 41493"/>
              <a:gd name="T85" fmla="*/ 15330 h 21600"/>
              <a:gd name="T86" fmla="*/ 19837 w 41493"/>
              <a:gd name="T87" fmla="*/ 9489 h 21600"/>
              <a:gd name="T88" fmla="*/ 15233 w 41493"/>
              <a:gd name="T89" fmla="*/ 14741 h 21600"/>
              <a:gd name="T90" fmla="*/ 4039 w 41493"/>
              <a:gd name="T91" fmla="*/ 12076 h 21600"/>
              <a:gd name="T92" fmla="*/ 4039 w 41493"/>
              <a:gd name="T93" fmla="*/ 12075 h 21600"/>
              <a:gd name="T94" fmla="*/ 36689 w 41493"/>
              <a:gd name="T95" fmla="*/ 11484 h 21600"/>
              <a:gd name="T96" fmla="*/ 19817 w 41493"/>
              <a:gd name="T97" fmla="*/ 9512 h 21600"/>
              <a:gd name="T98" fmla="*/ 19794 w 41493"/>
              <a:gd name="T99" fmla="*/ 9487 h 21600"/>
              <a:gd name="T100" fmla="*/ 19784 w 41493"/>
              <a:gd name="T101" fmla="*/ 9485 h 21600"/>
              <a:gd name="T102" fmla="*/ 19794 w 41493"/>
              <a:gd name="T103" fmla="*/ 9483 h 21600"/>
              <a:gd name="T104" fmla="*/ 19814 w 41493"/>
              <a:gd name="T105" fmla="*/ 9469 h 21600"/>
              <a:gd name="T106" fmla="*/ 30050 w 41493"/>
              <a:gd name="T107" fmla="*/ 63 h 21600"/>
              <a:gd name="T108" fmla="*/ 30789 w 41493"/>
              <a:gd name="T109" fmla="*/ 5489 h 21600"/>
              <a:gd name="T110" fmla="*/ 30898 w 41493"/>
              <a:gd name="T111" fmla="*/ 5482 h 21600"/>
              <a:gd name="T112" fmla="*/ 41456 w 41493"/>
              <a:gd name="T113" fmla="*/ 35 h 21600"/>
              <a:gd name="T114" fmla="*/ 30112 w 41493"/>
              <a:gd name="T115" fmla="*/ 29 h 21600"/>
              <a:gd name="T116" fmla="*/ 30112 w 41493"/>
              <a:gd name="T117" fmla="*/ 29 h 21600"/>
              <a:gd name="T118" fmla="*/ 41465 w 41493"/>
              <a:gd name="T119" fmla="*/ 17 h 21600"/>
              <a:gd name="T120" fmla="*/ 41465 w 41493"/>
              <a:gd name="T121" fmla="*/ 17 h 21600"/>
              <a:gd name="T122" fmla="*/ 41475 w 41493"/>
              <a:gd name="T123" fmla="*/ 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493" h="21600">
                <a:moveTo>
                  <a:pt x="2376" y="21600"/>
                </a:moveTo>
                <a:lnTo>
                  <a:pt x="2376" y="21600"/>
                </a:lnTo>
                <a:lnTo>
                  <a:pt x="2378" y="21600"/>
                </a:lnTo>
                <a:lnTo>
                  <a:pt x="2378" y="21600"/>
                </a:lnTo>
                <a:lnTo>
                  <a:pt x="2382" y="21599"/>
                </a:lnTo>
                <a:lnTo>
                  <a:pt x="2382" y="21599"/>
                </a:lnTo>
                <a:lnTo>
                  <a:pt x="2387" y="21597"/>
                </a:lnTo>
                <a:lnTo>
                  <a:pt x="2387" y="21597"/>
                </a:lnTo>
                <a:lnTo>
                  <a:pt x="2390" y="21594"/>
                </a:lnTo>
                <a:lnTo>
                  <a:pt x="2390" y="21594"/>
                </a:lnTo>
                <a:lnTo>
                  <a:pt x="2395" y="21590"/>
                </a:lnTo>
                <a:lnTo>
                  <a:pt x="2395" y="21590"/>
                </a:lnTo>
                <a:lnTo>
                  <a:pt x="2397" y="21586"/>
                </a:lnTo>
                <a:lnTo>
                  <a:pt x="2397" y="21586"/>
                </a:lnTo>
                <a:lnTo>
                  <a:pt x="2398" y="21586"/>
                </a:lnTo>
                <a:lnTo>
                  <a:pt x="2399" y="21582"/>
                </a:lnTo>
                <a:lnTo>
                  <a:pt x="4051" y="12119"/>
                </a:lnTo>
                <a:lnTo>
                  <a:pt x="11784" y="21591"/>
                </a:lnTo>
                <a:lnTo>
                  <a:pt x="11784" y="21591"/>
                </a:lnTo>
                <a:lnTo>
                  <a:pt x="11784" y="21592"/>
                </a:lnTo>
                <a:lnTo>
                  <a:pt x="11784" y="21592"/>
                </a:lnTo>
                <a:lnTo>
                  <a:pt x="11785" y="21593"/>
                </a:lnTo>
                <a:lnTo>
                  <a:pt x="11785" y="21593"/>
                </a:lnTo>
                <a:lnTo>
                  <a:pt x="11786" y="21594"/>
                </a:lnTo>
                <a:lnTo>
                  <a:pt x="11786" y="21594"/>
                </a:lnTo>
                <a:lnTo>
                  <a:pt x="11792" y="21598"/>
                </a:lnTo>
                <a:lnTo>
                  <a:pt x="11792" y="21598"/>
                </a:lnTo>
                <a:lnTo>
                  <a:pt x="11793" y="21598"/>
                </a:lnTo>
                <a:lnTo>
                  <a:pt x="11793" y="21598"/>
                </a:lnTo>
                <a:lnTo>
                  <a:pt x="11797" y="21599"/>
                </a:lnTo>
                <a:lnTo>
                  <a:pt x="11797" y="21599"/>
                </a:lnTo>
                <a:lnTo>
                  <a:pt x="11801" y="21600"/>
                </a:lnTo>
                <a:lnTo>
                  <a:pt x="11801" y="21600"/>
                </a:lnTo>
                <a:lnTo>
                  <a:pt x="11806" y="21599"/>
                </a:lnTo>
                <a:lnTo>
                  <a:pt x="27618" y="18789"/>
                </a:lnTo>
                <a:lnTo>
                  <a:pt x="30109" y="21592"/>
                </a:lnTo>
                <a:lnTo>
                  <a:pt x="30109" y="21592"/>
                </a:lnTo>
                <a:lnTo>
                  <a:pt x="30113" y="21595"/>
                </a:lnTo>
                <a:lnTo>
                  <a:pt x="30117" y="21598"/>
                </a:lnTo>
                <a:lnTo>
                  <a:pt x="30120" y="21599"/>
                </a:lnTo>
                <a:lnTo>
                  <a:pt x="30124" y="21600"/>
                </a:lnTo>
                <a:lnTo>
                  <a:pt x="30124" y="21600"/>
                </a:lnTo>
                <a:lnTo>
                  <a:pt x="30129" y="21600"/>
                </a:lnTo>
                <a:lnTo>
                  <a:pt x="30134" y="21599"/>
                </a:lnTo>
                <a:lnTo>
                  <a:pt x="30137" y="21598"/>
                </a:lnTo>
                <a:lnTo>
                  <a:pt x="30141" y="21594"/>
                </a:lnTo>
                <a:lnTo>
                  <a:pt x="30141" y="21594"/>
                </a:lnTo>
                <a:lnTo>
                  <a:pt x="30145" y="21592"/>
                </a:lnTo>
                <a:lnTo>
                  <a:pt x="30147" y="21589"/>
                </a:lnTo>
                <a:lnTo>
                  <a:pt x="30148" y="21584"/>
                </a:lnTo>
                <a:lnTo>
                  <a:pt x="30150" y="21581"/>
                </a:lnTo>
                <a:lnTo>
                  <a:pt x="30150" y="21576"/>
                </a:lnTo>
                <a:lnTo>
                  <a:pt x="30148" y="21573"/>
                </a:lnTo>
                <a:lnTo>
                  <a:pt x="30147" y="21570"/>
                </a:lnTo>
                <a:lnTo>
                  <a:pt x="30145" y="21566"/>
                </a:lnTo>
                <a:lnTo>
                  <a:pt x="27685" y="18799"/>
                </a:lnTo>
                <a:lnTo>
                  <a:pt x="41466" y="21599"/>
                </a:lnTo>
                <a:lnTo>
                  <a:pt x="41466" y="21599"/>
                </a:lnTo>
                <a:lnTo>
                  <a:pt x="41471" y="21600"/>
                </a:lnTo>
                <a:lnTo>
                  <a:pt x="41475" y="21599"/>
                </a:lnTo>
                <a:lnTo>
                  <a:pt x="41475" y="21599"/>
                </a:lnTo>
                <a:lnTo>
                  <a:pt x="41480" y="21598"/>
                </a:lnTo>
                <a:lnTo>
                  <a:pt x="41480" y="21598"/>
                </a:lnTo>
                <a:lnTo>
                  <a:pt x="41484" y="21595"/>
                </a:lnTo>
                <a:lnTo>
                  <a:pt x="41484" y="21595"/>
                </a:lnTo>
                <a:lnTo>
                  <a:pt x="41487" y="21594"/>
                </a:lnTo>
                <a:lnTo>
                  <a:pt x="41487" y="21594"/>
                </a:lnTo>
                <a:lnTo>
                  <a:pt x="41489" y="21591"/>
                </a:lnTo>
                <a:lnTo>
                  <a:pt x="41489" y="21591"/>
                </a:lnTo>
                <a:lnTo>
                  <a:pt x="41489" y="21590"/>
                </a:lnTo>
                <a:lnTo>
                  <a:pt x="41489" y="21590"/>
                </a:lnTo>
                <a:lnTo>
                  <a:pt x="41492" y="21586"/>
                </a:lnTo>
                <a:lnTo>
                  <a:pt x="41492" y="21586"/>
                </a:lnTo>
                <a:lnTo>
                  <a:pt x="41493" y="21584"/>
                </a:lnTo>
                <a:lnTo>
                  <a:pt x="41493" y="21584"/>
                </a:lnTo>
                <a:lnTo>
                  <a:pt x="41493" y="21583"/>
                </a:lnTo>
                <a:lnTo>
                  <a:pt x="41493" y="21583"/>
                </a:lnTo>
                <a:lnTo>
                  <a:pt x="41493" y="21579"/>
                </a:lnTo>
                <a:lnTo>
                  <a:pt x="41493" y="21579"/>
                </a:lnTo>
                <a:lnTo>
                  <a:pt x="41493" y="21574"/>
                </a:lnTo>
                <a:lnTo>
                  <a:pt x="37942" y="5595"/>
                </a:lnTo>
                <a:lnTo>
                  <a:pt x="41491" y="32"/>
                </a:lnTo>
                <a:lnTo>
                  <a:pt x="41491" y="32"/>
                </a:lnTo>
                <a:lnTo>
                  <a:pt x="41492" y="27"/>
                </a:lnTo>
                <a:lnTo>
                  <a:pt x="41492" y="27"/>
                </a:lnTo>
                <a:lnTo>
                  <a:pt x="41493" y="24"/>
                </a:lnTo>
                <a:lnTo>
                  <a:pt x="41493" y="24"/>
                </a:lnTo>
                <a:lnTo>
                  <a:pt x="41493" y="17"/>
                </a:lnTo>
                <a:lnTo>
                  <a:pt x="41493" y="17"/>
                </a:lnTo>
                <a:lnTo>
                  <a:pt x="41492" y="15"/>
                </a:lnTo>
                <a:lnTo>
                  <a:pt x="41492" y="15"/>
                </a:lnTo>
                <a:lnTo>
                  <a:pt x="41491" y="11"/>
                </a:lnTo>
                <a:lnTo>
                  <a:pt x="41491" y="11"/>
                </a:lnTo>
                <a:lnTo>
                  <a:pt x="41489" y="9"/>
                </a:lnTo>
                <a:lnTo>
                  <a:pt x="41489" y="9"/>
                </a:lnTo>
                <a:lnTo>
                  <a:pt x="41487" y="7"/>
                </a:lnTo>
                <a:lnTo>
                  <a:pt x="41487" y="7"/>
                </a:lnTo>
                <a:lnTo>
                  <a:pt x="41484" y="5"/>
                </a:lnTo>
                <a:lnTo>
                  <a:pt x="41484" y="5"/>
                </a:lnTo>
                <a:lnTo>
                  <a:pt x="41482" y="3"/>
                </a:lnTo>
                <a:lnTo>
                  <a:pt x="41482" y="3"/>
                </a:lnTo>
                <a:lnTo>
                  <a:pt x="41478" y="2"/>
                </a:lnTo>
                <a:lnTo>
                  <a:pt x="41478" y="2"/>
                </a:lnTo>
                <a:lnTo>
                  <a:pt x="41476" y="1"/>
                </a:lnTo>
                <a:lnTo>
                  <a:pt x="41476" y="1"/>
                </a:lnTo>
                <a:lnTo>
                  <a:pt x="41472" y="1"/>
                </a:lnTo>
                <a:lnTo>
                  <a:pt x="41469" y="1"/>
                </a:lnTo>
                <a:lnTo>
                  <a:pt x="41469" y="1"/>
                </a:lnTo>
                <a:lnTo>
                  <a:pt x="41466" y="1"/>
                </a:lnTo>
                <a:lnTo>
                  <a:pt x="41466" y="1"/>
                </a:lnTo>
                <a:lnTo>
                  <a:pt x="41460" y="3"/>
                </a:lnTo>
                <a:lnTo>
                  <a:pt x="30832" y="5469"/>
                </a:lnTo>
                <a:lnTo>
                  <a:pt x="30150" y="19"/>
                </a:lnTo>
                <a:lnTo>
                  <a:pt x="30150" y="19"/>
                </a:lnTo>
                <a:lnTo>
                  <a:pt x="30148" y="17"/>
                </a:lnTo>
                <a:lnTo>
                  <a:pt x="30148" y="17"/>
                </a:lnTo>
                <a:lnTo>
                  <a:pt x="30148" y="16"/>
                </a:lnTo>
                <a:lnTo>
                  <a:pt x="30148" y="16"/>
                </a:lnTo>
                <a:lnTo>
                  <a:pt x="30147" y="14"/>
                </a:lnTo>
                <a:lnTo>
                  <a:pt x="30147" y="14"/>
                </a:lnTo>
                <a:lnTo>
                  <a:pt x="30146" y="11"/>
                </a:lnTo>
                <a:lnTo>
                  <a:pt x="30146" y="11"/>
                </a:lnTo>
                <a:lnTo>
                  <a:pt x="30144" y="8"/>
                </a:lnTo>
                <a:lnTo>
                  <a:pt x="30144" y="8"/>
                </a:lnTo>
                <a:lnTo>
                  <a:pt x="30142" y="6"/>
                </a:lnTo>
                <a:lnTo>
                  <a:pt x="30142" y="6"/>
                </a:lnTo>
                <a:lnTo>
                  <a:pt x="30140" y="5"/>
                </a:lnTo>
                <a:lnTo>
                  <a:pt x="30140" y="5"/>
                </a:lnTo>
                <a:lnTo>
                  <a:pt x="30139" y="3"/>
                </a:lnTo>
                <a:lnTo>
                  <a:pt x="30139" y="3"/>
                </a:lnTo>
                <a:lnTo>
                  <a:pt x="30135" y="2"/>
                </a:lnTo>
                <a:lnTo>
                  <a:pt x="30135" y="2"/>
                </a:lnTo>
                <a:lnTo>
                  <a:pt x="30131" y="1"/>
                </a:lnTo>
                <a:lnTo>
                  <a:pt x="30128" y="1"/>
                </a:lnTo>
                <a:lnTo>
                  <a:pt x="30128" y="1"/>
                </a:lnTo>
                <a:lnTo>
                  <a:pt x="30123" y="1"/>
                </a:lnTo>
                <a:lnTo>
                  <a:pt x="30123" y="1"/>
                </a:lnTo>
                <a:lnTo>
                  <a:pt x="30123" y="1"/>
                </a:lnTo>
                <a:lnTo>
                  <a:pt x="30123" y="1"/>
                </a:lnTo>
                <a:lnTo>
                  <a:pt x="30122" y="1"/>
                </a:lnTo>
                <a:lnTo>
                  <a:pt x="15499" y="3802"/>
                </a:lnTo>
                <a:lnTo>
                  <a:pt x="19804" y="36"/>
                </a:lnTo>
                <a:lnTo>
                  <a:pt x="19804" y="36"/>
                </a:lnTo>
                <a:lnTo>
                  <a:pt x="19806" y="33"/>
                </a:lnTo>
                <a:lnTo>
                  <a:pt x="19809" y="29"/>
                </a:lnTo>
                <a:lnTo>
                  <a:pt x="19810" y="26"/>
                </a:lnTo>
                <a:lnTo>
                  <a:pt x="19810" y="21"/>
                </a:lnTo>
                <a:lnTo>
                  <a:pt x="19810" y="18"/>
                </a:lnTo>
                <a:lnTo>
                  <a:pt x="19809" y="14"/>
                </a:lnTo>
                <a:lnTo>
                  <a:pt x="19808" y="10"/>
                </a:lnTo>
                <a:lnTo>
                  <a:pt x="19804" y="7"/>
                </a:lnTo>
                <a:lnTo>
                  <a:pt x="19804" y="7"/>
                </a:lnTo>
                <a:lnTo>
                  <a:pt x="19801" y="5"/>
                </a:lnTo>
                <a:lnTo>
                  <a:pt x="19798" y="2"/>
                </a:lnTo>
                <a:lnTo>
                  <a:pt x="19793" y="1"/>
                </a:lnTo>
                <a:lnTo>
                  <a:pt x="19789" y="0"/>
                </a:lnTo>
                <a:lnTo>
                  <a:pt x="19789" y="0"/>
                </a:lnTo>
                <a:lnTo>
                  <a:pt x="19783" y="1"/>
                </a:lnTo>
                <a:lnTo>
                  <a:pt x="19780" y="2"/>
                </a:lnTo>
                <a:lnTo>
                  <a:pt x="19776" y="3"/>
                </a:lnTo>
                <a:lnTo>
                  <a:pt x="19772" y="6"/>
                </a:lnTo>
                <a:lnTo>
                  <a:pt x="15412" y="3821"/>
                </a:lnTo>
                <a:lnTo>
                  <a:pt x="4045" y="1"/>
                </a:lnTo>
                <a:lnTo>
                  <a:pt x="4045" y="1"/>
                </a:lnTo>
                <a:lnTo>
                  <a:pt x="4040" y="1"/>
                </a:lnTo>
                <a:lnTo>
                  <a:pt x="4040" y="1"/>
                </a:lnTo>
                <a:lnTo>
                  <a:pt x="4034" y="1"/>
                </a:lnTo>
                <a:lnTo>
                  <a:pt x="4030" y="2"/>
                </a:lnTo>
                <a:lnTo>
                  <a:pt x="4030" y="2"/>
                </a:lnTo>
                <a:lnTo>
                  <a:pt x="4026" y="3"/>
                </a:lnTo>
                <a:lnTo>
                  <a:pt x="4026" y="3"/>
                </a:lnTo>
                <a:lnTo>
                  <a:pt x="4023" y="6"/>
                </a:lnTo>
                <a:lnTo>
                  <a:pt x="8" y="3299"/>
                </a:lnTo>
                <a:lnTo>
                  <a:pt x="8" y="3299"/>
                </a:lnTo>
                <a:lnTo>
                  <a:pt x="5" y="3302"/>
                </a:lnTo>
                <a:lnTo>
                  <a:pt x="5" y="3302"/>
                </a:lnTo>
                <a:lnTo>
                  <a:pt x="4" y="3304"/>
                </a:lnTo>
                <a:lnTo>
                  <a:pt x="4" y="3304"/>
                </a:lnTo>
                <a:lnTo>
                  <a:pt x="3" y="3306"/>
                </a:lnTo>
                <a:lnTo>
                  <a:pt x="3" y="3306"/>
                </a:lnTo>
                <a:lnTo>
                  <a:pt x="2" y="3307"/>
                </a:lnTo>
                <a:lnTo>
                  <a:pt x="2" y="3307"/>
                </a:lnTo>
                <a:lnTo>
                  <a:pt x="0" y="3311"/>
                </a:lnTo>
                <a:lnTo>
                  <a:pt x="0" y="3311"/>
                </a:lnTo>
                <a:lnTo>
                  <a:pt x="0" y="3313"/>
                </a:lnTo>
                <a:lnTo>
                  <a:pt x="0" y="3313"/>
                </a:lnTo>
                <a:lnTo>
                  <a:pt x="0" y="3316"/>
                </a:lnTo>
                <a:lnTo>
                  <a:pt x="0" y="3316"/>
                </a:lnTo>
                <a:lnTo>
                  <a:pt x="2" y="3321"/>
                </a:lnTo>
                <a:lnTo>
                  <a:pt x="2" y="3321"/>
                </a:lnTo>
                <a:lnTo>
                  <a:pt x="2" y="3321"/>
                </a:lnTo>
                <a:lnTo>
                  <a:pt x="2" y="3321"/>
                </a:lnTo>
                <a:lnTo>
                  <a:pt x="2" y="3322"/>
                </a:lnTo>
                <a:lnTo>
                  <a:pt x="4008" y="12056"/>
                </a:lnTo>
                <a:lnTo>
                  <a:pt x="14" y="13625"/>
                </a:lnTo>
                <a:lnTo>
                  <a:pt x="14" y="13625"/>
                </a:lnTo>
                <a:lnTo>
                  <a:pt x="10" y="13627"/>
                </a:lnTo>
                <a:lnTo>
                  <a:pt x="7" y="13631"/>
                </a:lnTo>
                <a:lnTo>
                  <a:pt x="7" y="13631"/>
                </a:lnTo>
                <a:lnTo>
                  <a:pt x="3" y="13634"/>
                </a:lnTo>
                <a:lnTo>
                  <a:pt x="15" y="13641"/>
                </a:lnTo>
                <a:lnTo>
                  <a:pt x="3" y="13635"/>
                </a:lnTo>
                <a:lnTo>
                  <a:pt x="3" y="13635"/>
                </a:lnTo>
                <a:lnTo>
                  <a:pt x="2" y="13638"/>
                </a:lnTo>
                <a:lnTo>
                  <a:pt x="2" y="13642"/>
                </a:lnTo>
                <a:lnTo>
                  <a:pt x="2" y="13642"/>
                </a:lnTo>
                <a:lnTo>
                  <a:pt x="0" y="13645"/>
                </a:lnTo>
                <a:lnTo>
                  <a:pt x="2" y="13650"/>
                </a:lnTo>
                <a:lnTo>
                  <a:pt x="2354" y="21584"/>
                </a:lnTo>
                <a:lnTo>
                  <a:pt x="2354" y="21584"/>
                </a:lnTo>
                <a:lnTo>
                  <a:pt x="2358" y="21590"/>
                </a:lnTo>
                <a:lnTo>
                  <a:pt x="2358" y="21590"/>
                </a:lnTo>
                <a:lnTo>
                  <a:pt x="2360" y="21593"/>
                </a:lnTo>
                <a:lnTo>
                  <a:pt x="2360" y="21593"/>
                </a:lnTo>
                <a:lnTo>
                  <a:pt x="2361" y="21594"/>
                </a:lnTo>
                <a:lnTo>
                  <a:pt x="2362" y="21595"/>
                </a:lnTo>
                <a:lnTo>
                  <a:pt x="2362" y="21595"/>
                </a:lnTo>
                <a:lnTo>
                  <a:pt x="2369" y="21598"/>
                </a:lnTo>
                <a:lnTo>
                  <a:pt x="2369" y="21598"/>
                </a:lnTo>
                <a:lnTo>
                  <a:pt x="2372" y="21599"/>
                </a:lnTo>
                <a:lnTo>
                  <a:pt x="2376" y="21600"/>
                </a:lnTo>
                <a:close/>
                <a:moveTo>
                  <a:pt x="11804" y="21574"/>
                </a:moveTo>
                <a:lnTo>
                  <a:pt x="11803" y="21574"/>
                </a:lnTo>
                <a:lnTo>
                  <a:pt x="11787" y="21555"/>
                </a:lnTo>
                <a:lnTo>
                  <a:pt x="11787" y="21555"/>
                </a:lnTo>
                <a:lnTo>
                  <a:pt x="11788" y="21555"/>
                </a:lnTo>
                <a:lnTo>
                  <a:pt x="11788" y="21555"/>
                </a:lnTo>
                <a:lnTo>
                  <a:pt x="11791" y="21554"/>
                </a:lnTo>
                <a:lnTo>
                  <a:pt x="11791" y="21556"/>
                </a:lnTo>
                <a:lnTo>
                  <a:pt x="11791" y="21556"/>
                </a:lnTo>
                <a:lnTo>
                  <a:pt x="11792" y="21559"/>
                </a:lnTo>
                <a:lnTo>
                  <a:pt x="11795" y="21563"/>
                </a:lnTo>
                <a:lnTo>
                  <a:pt x="11798" y="21564"/>
                </a:lnTo>
                <a:lnTo>
                  <a:pt x="11803" y="21565"/>
                </a:lnTo>
                <a:lnTo>
                  <a:pt x="11803" y="21565"/>
                </a:lnTo>
                <a:lnTo>
                  <a:pt x="11803" y="21565"/>
                </a:lnTo>
                <a:lnTo>
                  <a:pt x="11803" y="21565"/>
                </a:lnTo>
                <a:lnTo>
                  <a:pt x="11803" y="21570"/>
                </a:lnTo>
                <a:lnTo>
                  <a:pt x="11804" y="21574"/>
                </a:lnTo>
                <a:lnTo>
                  <a:pt x="11804" y="21574"/>
                </a:lnTo>
                <a:close/>
                <a:moveTo>
                  <a:pt x="41464" y="21566"/>
                </a:moveTo>
                <a:lnTo>
                  <a:pt x="41465" y="21573"/>
                </a:lnTo>
                <a:lnTo>
                  <a:pt x="41455" y="21572"/>
                </a:lnTo>
                <a:lnTo>
                  <a:pt x="41455" y="21572"/>
                </a:lnTo>
                <a:lnTo>
                  <a:pt x="41461" y="21568"/>
                </a:lnTo>
                <a:lnTo>
                  <a:pt x="41461" y="21568"/>
                </a:lnTo>
                <a:lnTo>
                  <a:pt x="41464" y="21566"/>
                </a:lnTo>
                <a:lnTo>
                  <a:pt x="41464" y="21566"/>
                </a:lnTo>
                <a:close/>
                <a:moveTo>
                  <a:pt x="41426" y="21561"/>
                </a:moveTo>
                <a:lnTo>
                  <a:pt x="41442" y="21568"/>
                </a:lnTo>
                <a:lnTo>
                  <a:pt x="41425" y="21565"/>
                </a:lnTo>
                <a:lnTo>
                  <a:pt x="41425" y="21565"/>
                </a:lnTo>
                <a:lnTo>
                  <a:pt x="41426" y="21563"/>
                </a:lnTo>
                <a:lnTo>
                  <a:pt x="41426" y="21563"/>
                </a:lnTo>
                <a:lnTo>
                  <a:pt x="41426" y="21561"/>
                </a:lnTo>
                <a:lnTo>
                  <a:pt x="41426" y="21561"/>
                </a:lnTo>
                <a:close/>
                <a:moveTo>
                  <a:pt x="27540" y="18760"/>
                </a:moveTo>
                <a:lnTo>
                  <a:pt x="11840" y="21550"/>
                </a:lnTo>
                <a:lnTo>
                  <a:pt x="15247" y="14800"/>
                </a:lnTo>
                <a:lnTo>
                  <a:pt x="27540" y="18760"/>
                </a:lnTo>
                <a:close/>
                <a:moveTo>
                  <a:pt x="41452" y="21514"/>
                </a:moveTo>
                <a:lnTo>
                  <a:pt x="41458" y="21541"/>
                </a:lnTo>
                <a:lnTo>
                  <a:pt x="41445" y="21516"/>
                </a:lnTo>
                <a:lnTo>
                  <a:pt x="41445" y="21516"/>
                </a:lnTo>
                <a:lnTo>
                  <a:pt x="41449" y="21516"/>
                </a:lnTo>
                <a:lnTo>
                  <a:pt x="41449" y="21516"/>
                </a:lnTo>
                <a:lnTo>
                  <a:pt x="41452" y="21514"/>
                </a:lnTo>
                <a:lnTo>
                  <a:pt x="41452" y="21514"/>
                </a:lnTo>
                <a:close/>
                <a:moveTo>
                  <a:pt x="36691" y="11559"/>
                </a:moveTo>
                <a:lnTo>
                  <a:pt x="41424" y="21530"/>
                </a:lnTo>
                <a:lnTo>
                  <a:pt x="29347" y="15322"/>
                </a:lnTo>
                <a:lnTo>
                  <a:pt x="36691" y="11559"/>
                </a:lnTo>
                <a:close/>
                <a:moveTo>
                  <a:pt x="29312" y="15351"/>
                </a:moveTo>
                <a:lnTo>
                  <a:pt x="41326" y="21528"/>
                </a:lnTo>
                <a:lnTo>
                  <a:pt x="27658" y="18751"/>
                </a:lnTo>
                <a:lnTo>
                  <a:pt x="29312" y="15351"/>
                </a:lnTo>
                <a:close/>
                <a:moveTo>
                  <a:pt x="15208" y="14777"/>
                </a:moveTo>
                <a:lnTo>
                  <a:pt x="11809" y="21514"/>
                </a:lnTo>
                <a:lnTo>
                  <a:pt x="8508" y="7765"/>
                </a:lnTo>
                <a:lnTo>
                  <a:pt x="15208" y="14777"/>
                </a:lnTo>
                <a:close/>
                <a:moveTo>
                  <a:pt x="8454" y="7734"/>
                </a:moveTo>
                <a:lnTo>
                  <a:pt x="11757" y="21490"/>
                </a:lnTo>
                <a:lnTo>
                  <a:pt x="4067" y="12068"/>
                </a:lnTo>
                <a:lnTo>
                  <a:pt x="8454" y="7734"/>
                </a:lnTo>
                <a:close/>
                <a:moveTo>
                  <a:pt x="4008" y="12101"/>
                </a:moveTo>
                <a:lnTo>
                  <a:pt x="2371" y="21481"/>
                </a:lnTo>
                <a:lnTo>
                  <a:pt x="49" y="13655"/>
                </a:lnTo>
                <a:lnTo>
                  <a:pt x="4008" y="12101"/>
                </a:lnTo>
                <a:close/>
                <a:moveTo>
                  <a:pt x="37919" y="5699"/>
                </a:moveTo>
                <a:lnTo>
                  <a:pt x="41407" y="21391"/>
                </a:lnTo>
                <a:lnTo>
                  <a:pt x="36725" y="11527"/>
                </a:lnTo>
                <a:lnTo>
                  <a:pt x="37919" y="5699"/>
                </a:lnTo>
                <a:close/>
                <a:moveTo>
                  <a:pt x="27639" y="18773"/>
                </a:moveTo>
                <a:lnTo>
                  <a:pt x="27639" y="18773"/>
                </a:lnTo>
                <a:lnTo>
                  <a:pt x="27639" y="18773"/>
                </a:lnTo>
                <a:lnTo>
                  <a:pt x="27639" y="18773"/>
                </a:lnTo>
                <a:lnTo>
                  <a:pt x="27639" y="18773"/>
                </a:lnTo>
                <a:close/>
                <a:moveTo>
                  <a:pt x="29273" y="15330"/>
                </a:moveTo>
                <a:lnTo>
                  <a:pt x="27622" y="18726"/>
                </a:lnTo>
                <a:lnTo>
                  <a:pt x="19892" y="9572"/>
                </a:lnTo>
                <a:lnTo>
                  <a:pt x="29273" y="15330"/>
                </a:lnTo>
                <a:close/>
                <a:moveTo>
                  <a:pt x="19788" y="9517"/>
                </a:moveTo>
                <a:lnTo>
                  <a:pt x="27562" y="18723"/>
                </a:lnTo>
                <a:lnTo>
                  <a:pt x="15272" y="14764"/>
                </a:lnTo>
                <a:lnTo>
                  <a:pt x="19788" y="9517"/>
                </a:lnTo>
                <a:close/>
                <a:moveTo>
                  <a:pt x="30785" y="5535"/>
                </a:moveTo>
                <a:lnTo>
                  <a:pt x="29283" y="15287"/>
                </a:lnTo>
                <a:lnTo>
                  <a:pt x="19837" y="9489"/>
                </a:lnTo>
                <a:lnTo>
                  <a:pt x="30785" y="5535"/>
                </a:lnTo>
                <a:close/>
                <a:moveTo>
                  <a:pt x="36667" y="11525"/>
                </a:moveTo>
                <a:lnTo>
                  <a:pt x="29330" y="15284"/>
                </a:lnTo>
                <a:lnTo>
                  <a:pt x="30828" y="5550"/>
                </a:lnTo>
                <a:lnTo>
                  <a:pt x="36667" y="11525"/>
                </a:lnTo>
                <a:close/>
                <a:moveTo>
                  <a:pt x="19747" y="9499"/>
                </a:moveTo>
                <a:lnTo>
                  <a:pt x="15233" y="14741"/>
                </a:lnTo>
                <a:lnTo>
                  <a:pt x="8526" y="7721"/>
                </a:lnTo>
                <a:lnTo>
                  <a:pt x="19747" y="9499"/>
                </a:lnTo>
                <a:close/>
                <a:moveTo>
                  <a:pt x="22366" y="12542"/>
                </a:moveTo>
                <a:lnTo>
                  <a:pt x="22362" y="12544"/>
                </a:lnTo>
                <a:lnTo>
                  <a:pt x="22366" y="12542"/>
                </a:lnTo>
                <a:close/>
                <a:moveTo>
                  <a:pt x="4039" y="12076"/>
                </a:moveTo>
                <a:lnTo>
                  <a:pt x="4039" y="12076"/>
                </a:lnTo>
                <a:lnTo>
                  <a:pt x="4039" y="12076"/>
                </a:lnTo>
                <a:lnTo>
                  <a:pt x="4039" y="12076"/>
                </a:lnTo>
                <a:lnTo>
                  <a:pt x="4035" y="12072"/>
                </a:lnTo>
                <a:lnTo>
                  <a:pt x="4035" y="12072"/>
                </a:lnTo>
                <a:lnTo>
                  <a:pt x="4036" y="12071"/>
                </a:lnTo>
                <a:lnTo>
                  <a:pt x="4036" y="12071"/>
                </a:lnTo>
                <a:lnTo>
                  <a:pt x="4039" y="12075"/>
                </a:lnTo>
                <a:lnTo>
                  <a:pt x="4039" y="12076"/>
                </a:lnTo>
                <a:close/>
                <a:moveTo>
                  <a:pt x="8431" y="7696"/>
                </a:moveTo>
                <a:lnTo>
                  <a:pt x="4045" y="12030"/>
                </a:lnTo>
                <a:lnTo>
                  <a:pt x="70" y="3362"/>
                </a:lnTo>
                <a:lnTo>
                  <a:pt x="8431" y="7696"/>
                </a:lnTo>
                <a:close/>
                <a:moveTo>
                  <a:pt x="37891" y="5612"/>
                </a:moveTo>
                <a:lnTo>
                  <a:pt x="36689" y="11484"/>
                </a:lnTo>
                <a:lnTo>
                  <a:pt x="30865" y="5524"/>
                </a:lnTo>
                <a:lnTo>
                  <a:pt x="37891" y="5612"/>
                </a:lnTo>
                <a:close/>
                <a:moveTo>
                  <a:pt x="19821" y="9509"/>
                </a:moveTo>
                <a:lnTo>
                  <a:pt x="19821" y="9509"/>
                </a:lnTo>
                <a:lnTo>
                  <a:pt x="19820" y="9510"/>
                </a:lnTo>
                <a:lnTo>
                  <a:pt x="19820" y="9510"/>
                </a:lnTo>
                <a:lnTo>
                  <a:pt x="19817" y="9512"/>
                </a:lnTo>
                <a:lnTo>
                  <a:pt x="19809" y="9501"/>
                </a:lnTo>
                <a:lnTo>
                  <a:pt x="19821" y="9509"/>
                </a:lnTo>
                <a:close/>
                <a:moveTo>
                  <a:pt x="19794" y="9483"/>
                </a:moveTo>
                <a:lnTo>
                  <a:pt x="19794" y="9483"/>
                </a:lnTo>
                <a:lnTo>
                  <a:pt x="19794" y="9484"/>
                </a:lnTo>
                <a:lnTo>
                  <a:pt x="19794" y="9484"/>
                </a:lnTo>
                <a:lnTo>
                  <a:pt x="19794" y="9487"/>
                </a:lnTo>
                <a:lnTo>
                  <a:pt x="19794" y="9487"/>
                </a:lnTo>
                <a:lnTo>
                  <a:pt x="19788" y="9484"/>
                </a:lnTo>
                <a:lnTo>
                  <a:pt x="19788" y="9484"/>
                </a:lnTo>
                <a:lnTo>
                  <a:pt x="19784" y="9485"/>
                </a:lnTo>
                <a:lnTo>
                  <a:pt x="19784" y="9485"/>
                </a:lnTo>
                <a:lnTo>
                  <a:pt x="19784" y="9485"/>
                </a:lnTo>
                <a:lnTo>
                  <a:pt x="19784" y="9485"/>
                </a:lnTo>
                <a:lnTo>
                  <a:pt x="19782" y="9482"/>
                </a:lnTo>
                <a:lnTo>
                  <a:pt x="19782" y="9482"/>
                </a:lnTo>
                <a:lnTo>
                  <a:pt x="19784" y="9483"/>
                </a:lnTo>
                <a:lnTo>
                  <a:pt x="19788" y="9483"/>
                </a:lnTo>
                <a:lnTo>
                  <a:pt x="19788" y="9483"/>
                </a:lnTo>
                <a:lnTo>
                  <a:pt x="19792" y="9483"/>
                </a:lnTo>
                <a:lnTo>
                  <a:pt x="19794" y="9483"/>
                </a:lnTo>
                <a:lnTo>
                  <a:pt x="19794" y="9483"/>
                </a:lnTo>
                <a:close/>
                <a:moveTo>
                  <a:pt x="19815" y="9470"/>
                </a:moveTo>
                <a:lnTo>
                  <a:pt x="19806" y="9473"/>
                </a:lnTo>
                <a:lnTo>
                  <a:pt x="19814" y="9466"/>
                </a:lnTo>
                <a:lnTo>
                  <a:pt x="19814" y="9466"/>
                </a:lnTo>
                <a:lnTo>
                  <a:pt x="19814" y="9469"/>
                </a:lnTo>
                <a:lnTo>
                  <a:pt x="19814" y="9469"/>
                </a:lnTo>
                <a:lnTo>
                  <a:pt x="19815" y="9470"/>
                </a:lnTo>
                <a:lnTo>
                  <a:pt x="19815" y="9470"/>
                </a:lnTo>
                <a:close/>
                <a:moveTo>
                  <a:pt x="15411" y="3873"/>
                </a:moveTo>
                <a:lnTo>
                  <a:pt x="19738" y="9455"/>
                </a:lnTo>
                <a:lnTo>
                  <a:pt x="8531" y="7680"/>
                </a:lnTo>
                <a:lnTo>
                  <a:pt x="15411" y="3873"/>
                </a:lnTo>
                <a:close/>
                <a:moveTo>
                  <a:pt x="30050" y="63"/>
                </a:moveTo>
                <a:lnTo>
                  <a:pt x="19790" y="9452"/>
                </a:lnTo>
                <a:lnTo>
                  <a:pt x="15455" y="3857"/>
                </a:lnTo>
                <a:lnTo>
                  <a:pt x="30050" y="63"/>
                </a:lnTo>
                <a:close/>
                <a:moveTo>
                  <a:pt x="30789" y="5489"/>
                </a:moveTo>
                <a:lnTo>
                  <a:pt x="19881" y="9428"/>
                </a:lnTo>
                <a:lnTo>
                  <a:pt x="30109" y="66"/>
                </a:lnTo>
                <a:lnTo>
                  <a:pt x="30789" y="5489"/>
                </a:lnTo>
                <a:close/>
                <a:moveTo>
                  <a:pt x="15341" y="3863"/>
                </a:moveTo>
                <a:lnTo>
                  <a:pt x="8467" y="7667"/>
                </a:lnTo>
                <a:lnTo>
                  <a:pt x="115" y="3338"/>
                </a:lnTo>
                <a:lnTo>
                  <a:pt x="15341" y="3863"/>
                </a:lnTo>
                <a:close/>
                <a:moveTo>
                  <a:pt x="41409" y="77"/>
                </a:moveTo>
                <a:lnTo>
                  <a:pt x="37906" y="5571"/>
                </a:lnTo>
                <a:lnTo>
                  <a:pt x="30898" y="5482"/>
                </a:lnTo>
                <a:lnTo>
                  <a:pt x="41409" y="77"/>
                </a:lnTo>
                <a:close/>
                <a:moveTo>
                  <a:pt x="4042" y="45"/>
                </a:moveTo>
                <a:lnTo>
                  <a:pt x="15275" y="3819"/>
                </a:lnTo>
                <a:lnTo>
                  <a:pt x="80" y="3295"/>
                </a:lnTo>
                <a:lnTo>
                  <a:pt x="4042" y="45"/>
                </a:lnTo>
                <a:close/>
                <a:moveTo>
                  <a:pt x="41459" y="33"/>
                </a:moveTo>
                <a:lnTo>
                  <a:pt x="41456" y="35"/>
                </a:lnTo>
                <a:lnTo>
                  <a:pt x="41456" y="35"/>
                </a:lnTo>
                <a:lnTo>
                  <a:pt x="41456" y="35"/>
                </a:lnTo>
                <a:lnTo>
                  <a:pt x="41456" y="35"/>
                </a:lnTo>
                <a:lnTo>
                  <a:pt x="41455" y="34"/>
                </a:lnTo>
                <a:lnTo>
                  <a:pt x="41459" y="33"/>
                </a:lnTo>
                <a:close/>
                <a:moveTo>
                  <a:pt x="30112" y="29"/>
                </a:moveTo>
                <a:lnTo>
                  <a:pt x="30112" y="29"/>
                </a:lnTo>
                <a:lnTo>
                  <a:pt x="30111" y="30"/>
                </a:lnTo>
                <a:lnTo>
                  <a:pt x="30108" y="33"/>
                </a:lnTo>
                <a:lnTo>
                  <a:pt x="30108" y="33"/>
                </a:lnTo>
                <a:lnTo>
                  <a:pt x="30107" y="32"/>
                </a:lnTo>
                <a:lnTo>
                  <a:pt x="30107" y="32"/>
                </a:lnTo>
                <a:lnTo>
                  <a:pt x="30107" y="30"/>
                </a:lnTo>
                <a:lnTo>
                  <a:pt x="30112" y="29"/>
                </a:lnTo>
                <a:close/>
                <a:moveTo>
                  <a:pt x="30123" y="26"/>
                </a:moveTo>
                <a:lnTo>
                  <a:pt x="30123" y="27"/>
                </a:lnTo>
                <a:lnTo>
                  <a:pt x="30123" y="27"/>
                </a:lnTo>
                <a:lnTo>
                  <a:pt x="30122" y="27"/>
                </a:lnTo>
                <a:lnTo>
                  <a:pt x="30123" y="26"/>
                </a:lnTo>
                <a:close/>
                <a:moveTo>
                  <a:pt x="41465" y="17"/>
                </a:move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close/>
                <a:moveTo>
                  <a:pt x="41465" y="17"/>
                </a:move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close/>
                <a:moveTo>
                  <a:pt x="30135" y="17"/>
                </a:moveTo>
                <a:lnTo>
                  <a:pt x="30134" y="17"/>
                </a:lnTo>
                <a:lnTo>
                  <a:pt x="30135" y="17"/>
                </a:lnTo>
                <a:close/>
                <a:moveTo>
                  <a:pt x="41475" y="1"/>
                </a:moveTo>
                <a:lnTo>
                  <a:pt x="41475" y="1"/>
                </a:lnTo>
                <a:lnTo>
                  <a:pt x="41475" y="1"/>
                </a:lnTo>
                <a:lnTo>
                  <a:pt x="41475" y="1"/>
                </a:lnTo>
                <a:lnTo>
                  <a:pt x="41475" y="1"/>
                </a:lnTo>
                <a:lnTo>
                  <a:pt x="41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Placeholder 45">
            <a:extLst>
              <a:ext uri="{FF2B5EF4-FFF2-40B4-BE49-F238E27FC236}">
                <a16:creationId xmlns:a16="http://schemas.microsoft.com/office/drawing/2014/main" id="{D0D1EE6D-469F-462B-9911-DEA659FA0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04" y="2743200"/>
            <a:ext cx="8291512" cy="101441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00376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Imag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24858" y="0"/>
            <a:ext cx="12216858" cy="685800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EDBC8-358F-B145-8493-0D2E0FC86B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6" y="853131"/>
            <a:ext cx="11126788" cy="2198688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89945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_Imag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24858" y="0"/>
            <a:ext cx="12216858" cy="685800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EDBC8-358F-B145-8493-0D2E0FC86B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6" y="853131"/>
            <a:ext cx="11126788" cy="2198688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4961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53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401638" marR="0" indent="-2190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5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2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457200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8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964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6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821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525463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525463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525463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420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4048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766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3803904" cy="5861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384048"/>
            <a:ext cx="3794760" cy="5861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89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90B00-69E6-4E58-9B8F-B2CF2D288452}"/>
              </a:ext>
            </a:extLst>
          </p:cNvPr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dirty="0"/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77F5A628-124C-44C8-9015-F8B0F0569C5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64086" y="6596401"/>
            <a:ext cx="2147228" cy="184155"/>
            <a:chOff x="9374212" y="6574531"/>
            <a:chExt cx="2147228" cy="1828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55432D-2BE3-498A-A4B4-F484058B60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9" name="Footer Placeholder 3">
                <a:extLst>
                  <a:ext uri="{FF2B5EF4-FFF2-40B4-BE49-F238E27FC236}">
                    <a16:creationId xmlns:a16="http://schemas.microsoft.com/office/drawing/2014/main" id="{3B0F4141-0B76-4652-BC37-8EF3E5DED409}"/>
                  </a:ext>
                </a:extLst>
              </p:cNvPr>
              <p:cNvSpPr txBox="1">
                <a:spLocks/>
              </p:cNvSpPr>
              <p:nvPr userDrawn="1"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0" name="TextBox 25">
                <a:extLst>
                  <a:ext uri="{FF2B5EF4-FFF2-40B4-BE49-F238E27FC236}">
                    <a16:creationId xmlns:a16="http://schemas.microsoft.com/office/drawing/2014/main" id="{D9268A71-4465-45F2-BDDB-375749EEA1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25 April 2022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1" name="Rectangle 26">
                <a:extLst>
                  <a:ext uri="{FF2B5EF4-FFF2-40B4-BE49-F238E27FC236}">
                    <a16:creationId xmlns:a16="http://schemas.microsoft.com/office/drawing/2014/main" id="{CB2DEB24-B983-4B5B-938A-95287E1CD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8" name="TextBox 24">
              <a:extLst>
                <a:ext uri="{FF2B5EF4-FFF2-40B4-BE49-F238E27FC236}">
                  <a16:creationId xmlns:a16="http://schemas.microsoft.com/office/drawing/2014/main" id="{77E7EA1E-D725-44EC-BC87-2FF343EE1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5693F7B3-B732-4CCF-A5D5-9F2EA2D23C8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75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21907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4" orient="horz" pos="4080">
          <p15:clr>
            <a:srgbClr val="F26B43"/>
          </p15:clr>
        </p15:guide>
        <p15:guide id="15" orient="horz" pos="3936">
          <p15:clr>
            <a:srgbClr val="F26B43"/>
          </p15:clr>
        </p15:guide>
        <p15:guide id="17" pos="5034">
          <p15:clr>
            <a:srgbClr val="F26B43"/>
          </p15:clr>
        </p15:guide>
        <p15:guide id="18" orient="horz" pos="3312">
          <p15:clr>
            <a:srgbClr val="F26B43"/>
          </p15:clr>
        </p15:guide>
        <p15:guide id="19" orient="horz" pos="2702">
          <p15:clr>
            <a:srgbClr val="F26B43"/>
          </p15:clr>
        </p15:guide>
        <p15:guide id="21" pos="2634">
          <p15:clr>
            <a:srgbClr val="F26B43"/>
          </p15:clr>
        </p15:guide>
        <p15:guide id="22" pos="5046">
          <p15:clr>
            <a:srgbClr val="F26B43"/>
          </p15:clr>
        </p15:guide>
        <p15:guide id="23" orient="horz" pos="1468">
          <p15:clr>
            <a:srgbClr val="F26B43"/>
          </p15:clr>
        </p15:guide>
        <p15:guide id="25" orient="horz" pos="1480">
          <p15:clr>
            <a:srgbClr val="F26B43"/>
          </p15:clr>
        </p15:guide>
        <p15:guide id="26" orient="horz" pos="2706">
          <p15:clr>
            <a:srgbClr val="F26B43"/>
          </p15:clr>
        </p15:guide>
        <p15:guide id="27" pos="2648">
          <p15:clr>
            <a:srgbClr val="F26B43"/>
          </p15:clr>
        </p15:guide>
        <p15:guide id="28" orient="horz" pos="576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961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700" r:id="rId4"/>
    <p:sldLayoutId id="2147483702" r:id="rId5"/>
    <p:sldLayoutId id="2147483720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14325" indent="-1317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73075" indent="-1158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642938" indent="-1031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4" orient="horz" pos="4080">
          <p15:clr>
            <a:srgbClr val="F26B43"/>
          </p15:clr>
        </p15:guide>
        <p15:guide id="15" orient="horz" pos="3936">
          <p15:clr>
            <a:srgbClr val="F26B43"/>
          </p15:clr>
        </p15:guide>
        <p15:guide id="17" pos="5034">
          <p15:clr>
            <a:srgbClr val="F26B43"/>
          </p15:clr>
        </p15:guide>
        <p15:guide id="18" orient="horz" pos="3312">
          <p15:clr>
            <a:srgbClr val="F26B43"/>
          </p15:clr>
        </p15:guide>
        <p15:guide id="19" orient="horz" pos="2702">
          <p15:clr>
            <a:srgbClr val="F26B43"/>
          </p15:clr>
        </p15:guide>
        <p15:guide id="21" pos="2634">
          <p15:clr>
            <a:srgbClr val="F26B43"/>
          </p15:clr>
        </p15:guide>
        <p15:guide id="22" pos="5046">
          <p15:clr>
            <a:srgbClr val="F26B43"/>
          </p15:clr>
        </p15:guide>
        <p15:guide id="23" orient="horz" pos="1468">
          <p15:clr>
            <a:srgbClr val="F26B43"/>
          </p15:clr>
        </p15:guide>
        <p15:guide id="25" orient="horz" pos="1480">
          <p15:clr>
            <a:srgbClr val="F26B43"/>
          </p15:clr>
        </p15:guide>
        <p15:guide id="26" orient="horz" pos="2706">
          <p15:clr>
            <a:srgbClr val="F26B43"/>
          </p15:clr>
        </p15:guide>
        <p15:guide id="27" pos="2648">
          <p15:clr>
            <a:srgbClr val="F26B43"/>
          </p15:clr>
        </p15:guide>
        <p15:guide id="28" orient="horz" pos="576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multimedia.3m.com/mws/media/2180968O/3m-psd-4000plus-promo.pdf" TargetMode="Externa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hyperlink" Target="https://multimedia.3m.com/mws/media/2180970O/3m-psd-4000plus-promo.pdf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svg"/><Relationship Id="rId5" Type="http://schemas.openxmlformats.org/officeDocument/2006/relationships/image" Target="../media/image39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svg"/><Relationship Id="rId5" Type="http://schemas.openxmlformats.org/officeDocument/2006/relationships/image" Target="../media/image41.png"/><Relationship Id="rId4" Type="http://schemas.openxmlformats.org/officeDocument/2006/relationships/hyperlink" Target="http://gpimmediacollections.3m.com/dmrweb/servlet/Album?albumId=582051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gpimmediacollections.3m.com/dmrweb/servlet/Album?albumId=5820514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engage.3m.com/channel_asset_generato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gpimmediacollections.3m.com/dmrweb/servlet/Album?albumId=5820514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engage.3m.com/channel_asset_generator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3.svg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media.3m.com/mws/media/2180963O/3m-psd-4000plus-promo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multimedia.3m.com/mws/media/2180962O/3m-psd-4000plus-promo.pdf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media.3m.com/mws/media/2181461O/3m-psd-rr-4000plus-promo.pdf" TargetMode="External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sv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gpimmediacollections.3m.com/dmrweb/servlet/Album?albumId=5820997" TargetMode="External"/><Relationship Id="rId3" Type="http://schemas.openxmlformats.org/officeDocument/2006/relationships/hyperlink" Target="http://gpimmediacollections.3m.com/dmrweb/servlet/Album?albumId=5821021" TargetMode="External"/><Relationship Id="rId7" Type="http://schemas.openxmlformats.org/officeDocument/2006/relationships/hyperlink" Target="http://gpimmediacollections.3m.com/dmrweb/servlet/Album?albumId=5821026" TargetMode="External"/><Relationship Id="rId2" Type="http://schemas.openxmlformats.org/officeDocument/2006/relationships/hyperlink" Target="http://gpimmediacollections.3m.com/dmrweb/servlet/Album?albumId=5820514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gpimmediacollections.3m.com/dmrweb/servlet/Album?albumId=5821025" TargetMode="External"/><Relationship Id="rId5" Type="http://schemas.openxmlformats.org/officeDocument/2006/relationships/hyperlink" Target="http://gpimmediacollections.3m.com/dmrweb/servlet/Album?albumId=5821022" TargetMode="External"/><Relationship Id="rId4" Type="http://schemas.openxmlformats.org/officeDocument/2006/relationships/hyperlink" Target="http://gpimmediacollections.3m.com/dmrweb/servlet/Album?albumId=582102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0.png"/><Relationship Id="rId18" Type="http://schemas.openxmlformats.org/officeDocument/2006/relationships/image" Target="../media/image32.png"/><Relationship Id="rId3" Type="http://schemas.openxmlformats.org/officeDocument/2006/relationships/image" Target="../media/image24.svg"/><Relationship Id="rId21" Type="http://schemas.openxmlformats.org/officeDocument/2006/relationships/image" Target="../media/image8.png"/><Relationship Id="rId7" Type="http://schemas.openxmlformats.org/officeDocument/2006/relationships/image" Target="../media/image28.png"/><Relationship Id="rId12" Type="http://schemas.openxmlformats.org/officeDocument/2006/relationships/image" Target="../media/image19.svg"/><Relationship Id="rId17" Type="http://schemas.openxmlformats.org/officeDocument/2006/relationships/image" Target="../media/image31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18.png"/><Relationship Id="rId5" Type="http://schemas.openxmlformats.org/officeDocument/2006/relationships/image" Target="../media/image26.svg"/><Relationship Id="rId15" Type="http://schemas.openxmlformats.org/officeDocument/2006/relationships/image" Target="../media/image15.jpeg"/><Relationship Id="rId23" Type="http://schemas.openxmlformats.org/officeDocument/2006/relationships/image" Target="../media/image10.png"/><Relationship Id="rId10" Type="http://schemas.openxmlformats.org/officeDocument/2006/relationships/image" Target="../media/image17.sv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A320560-59DF-44B6-A74E-6CDA94EFA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545" y="4371703"/>
            <a:ext cx="11468909" cy="819896"/>
          </a:xfrm>
        </p:spPr>
        <p:txBody>
          <a:bodyPr/>
          <a:lstStyle/>
          <a:p>
            <a:r>
              <a:rPr lang="en-GB" dirty="0"/>
              <a:t>4000+ Reboot &amp; Win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A3B0F4-3C45-4D9D-981E-AB351B46EC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545" y="5280006"/>
            <a:ext cx="10114866" cy="480462"/>
          </a:xfrm>
        </p:spPr>
        <p:txBody>
          <a:bodyPr/>
          <a:lstStyle/>
          <a:p>
            <a:r>
              <a:rPr lang="en-GB" dirty="0"/>
              <a:t>3M PSD Gold Programme 2022, Channel Partner Toolkit</a:t>
            </a:r>
          </a:p>
        </p:txBody>
      </p:sp>
    </p:spTree>
    <p:extLst>
      <p:ext uri="{BB962C8B-B14F-4D97-AF65-F5344CB8AC3E}">
        <p14:creationId xmlns:p14="http://schemas.microsoft.com/office/powerpoint/2010/main" val="29707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D2FE5-C5F9-4DC6-8621-389FCCF0E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Prize Draw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0CC1A-8C9A-45C0-969F-F2562DA0A53C}"/>
              </a:ext>
            </a:extLst>
          </p:cNvPr>
          <p:cNvSpPr txBox="1"/>
          <p:nvPr/>
        </p:nvSpPr>
        <p:spPr>
          <a:xfrm>
            <a:off x="387351" y="1045592"/>
            <a:ext cx="1135180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The prize draw opens on the 1</a:t>
            </a:r>
            <a:r>
              <a:rPr lang="en-GB" baseline="30000" dirty="0">
                <a:cs typeface="3M Circular TT Light" panose="020B0404020101020102" pitchFamily="34" charset="0"/>
              </a:rPr>
              <a:t>st</a:t>
            </a:r>
            <a:r>
              <a:rPr lang="en-GB" dirty="0">
                <a:cs typeface="3M Circular TT Light" panose="020B0404020101020102" pitchFamily="34" charset="0"/>
              </a:rPr>
              <a:t> June 2022 and closes on the 30</a:t>
            </a:r>
            <a:r>
              <a:rPr lang="en-GB" baseline="30000" dirty="0">
                <a:cs typeface="3M Circular TT Light" panose="020B0404020101020102" pitchFamily="34" charset="0"/>
              </a:rPr>
              <a:t>th</a:t>
            </a:r>
            <a:r>
              <a:rPr lang="en-GB" dirty="0">
                <a:cs typeface="3M Circular TT Light" panose="020B0404020101020102" pitchFamily="34" charset="0"/>
              </a:rPr>
              <a:t> November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cs typeface="3M Circular TT Light" panose="020B0404020101020102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The prize draw entries, selection of the winner &amp; fulfilment of the prizes will be manged by 3M.  Channel partners are not required to take any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cs typeface="3M Circular TT Light" panose="020B0404020101020102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For full terms &amp; conditions, please see - </a:t>
            </a:r>
            <a:r>
              <a:rPr lang="en-GB" b="1" dirty="0">
                <a:cs typeface="3M Circular TT Light" panose="020B0404020101020102" pitchFamily="34" charset="0"/>
              </a:rPr>
              <a:t>www.4000pluspromotion.3m.com/termsandconditions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D4DF31-233E-412A-98A7-C1363634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32" y="3310172"/>
            <a:ext cx="3542639" cy="25022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06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4ACFB-36E3-46E6-BB84-1F585F2AFD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Marketing Assets</a:t>
            </a:r>
          </a:p>
        </p:txBody>
      </p:sp>
    </p:spTree>
    <p:extLst>
      <p:ext uri="{BB962C8B-B14F-4D97-AF65-F5344CB8AC3E}">
        <p14:creationId xmlns:p14="http://schemas.microsoft.com/office/powerpoint/2010/main" val="9171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16530-947E-40E5-8080-69ED4C27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Promotional leaflet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DB3B8-8AEF-4F3E-945E-0B73C96CED95}"/>
              </a:ext>
            </a:extLst>
          </p:cNvPr>
          <p:cNvSpPr txBox="1"/>
          <p:nvPr/>
        </p:nvSpPr>
        <p:spPr>
          <a:xfrm>
            <a:off x="6414643" y="1203960"/>
            <a:ext cx="4923917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>
                <a:cs typeface="3M Circular Bold" panose="020B0804020101010102" pitchFamily="34" charset="0"/>
              </a:rPr>
              <a:t>Suggested uses:</a:t>
            </a:r>
          </a:p>
          <a:p>
            <a:endParaRPr lang="en-GB" dirty="0">
              <a:cs typeface="3M Circular TT Light" panose="020B04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Direct mail to target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Make available in-store for customers to collect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Include within packaging when shipping associated products (e.g. abrasives or solvents)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Inside sales tool</a:t>
            </a:r>
          </a:p>
          <a:p>
            <a:endParaRPr lang="en-GB" dirty="0">
              <a:cs typeface="3M Circular TT Light" panose="020B0404020101020102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1CBF3-F655-45C1-8CC1-D54DC29EF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13" y="917580"/>
            <a:ext cx="2426067" cy="3429000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2F688-45EC-4F54-9B81-1B7001CA4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770" y="1858803"/>
            <a:ext cx="2893820" cy="4086225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2D96C0-8043-4B92-9170-27CAF13EEAD5}"/>
              </a:ext>
            </a:extLst>
          </p:cNvPr>
          <p:cNvSpPr txBox="1"/>
          <p:nvPr/>
        </p:nvSpPr>
        <p:spPr>
          <a:xfrm>
            <a:off x="7373566" y="5266318"/>
            <a:ext cx="443108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Tip: Click the white boxes to insert your own logo and the blue boxes to insert contact details</a:t>
            </a:r>
          </a:p>
          <a:p>
            <a:endParaRPr lang="en-GB" sz="1600" dirty="0"/>
          </a:p>
          <a:p>
            <a:r>
              <a:rPr lang="en-GB" sz="1200" dirty="0"/>
              <a:t>Also available with crop marks for printing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9C7EED-0E83-4B7D-A3BE-A0B2132899DD}"/>
              </a:ext>
            </a:extLst>
          </p:cNvPr>
          <p:cNvGrpSpPr/>
          <p:nvPr/>
        </p:nvGrpSpPr>
        <p:grpSpPr>
          <a:xfrm>
            <a:off x="6389913" y="5241588"/>
            <a:ext cx="822960" cy="822960"/>
            <a:chOff x="6012280" y="4550924"/>
            <a:chExt cx="1189568" cy="118956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0C3D357-2FC4-42BB-BC85-A73A972A0B73}"/>
                </a:ext>
              </a:extLst>
            </p:cNvPr>
            <p:cNvSpPr/>
            <p:nvPr/>
          </p:nvSpPr>
          <p:spPr>
            <a:xfrm>
              <a:off x="6012280" y="4550924"/>
              <a:ext cx="1189568" cy="1189568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15" name="Graphic 14" descr="Exclamation mark">
              <a:extLst>
                <a:ext uri="{FF2B5EF4-FFF2-40B4-BE49-F238E27FC236}">
                  <a16:creationId xmlns:a16="http://schemas.microsoft.com/office/drawing/2014/main" id="{873D862D-D4B1-44B2-B011-1CC58FBA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48027" y="4586671"/>
              <a:ext cx="1118074" cy="111807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DF3DFB-4CA6-43A7-A7C4-CD0035FAB11A}"/>
              </a:ext>
            </a:extLst>
          </p:cNvPr>
          <p:cNvGrpSpPr/>
          <p:nvPr/>
        </p:nvGrpSpPr>
        <p:grpSpPr>
          <a:xfrm>
            <a:off x="6389913" y="3889380"/>
            <a:ext cx="2839317" cy="914400"/>
            <a:chOff x="6389913" y="3889380"/>
            <a:chExt cx="2839317" cy="914400"/>
          </a:xfrm>
        </p:grpSpPr>
        <p:sp>
          <p:nvSpPr>
            <p:cNvPr id="18" name="Rectangle 17">
              <a:hlinkClick r:id="rId6"/>
              <a:extLst>
                <a:ext uri="{FF2B5EF4-FFF2-40B4-BE49-F238E27FC236}">
                  <a16:creationId xmlns:a16="http://schemas.microsoft.com/office/drawing/2014/main" id="{2E74E81C-8C80-4E03-85A7-AD76C86988B5}"/>
                </a:ext>
              </a:extLst>
            </p:cNvPr>
            <p:cNvSpPr/>
            <p:nvPr/>
          </p:nvSpPr>
          <p:spPr>
            <a:xfrm>
              <a:off x="6389913" y="3935100"/>
              <a:ext cx="2839317" cy="8229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20" name="Graphic 19" descr="Download">
              <a:extLst>
                <a:ext uri="{FF2B5EF4-FFF2-40B4-BE49-F238E27FC236}">
                  <a16:creationId xmlns:a16="http://schemas.microsoft.com/office/drawing/2014/main" id="{1DECE6DE-27C7-4B8B-9A32-E9F0894B9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14643" y="3889380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A97EA1-11CD-4CEF-B0B9-1206E0782E9A}"/>
                </a:ext>
              </a:extLst>
            </p:cNvPr>
            <p:cNvSpPr txBox="1"/>
            <p:nvPr/>
          </p:nvSpPr>
          <p:spPr>
            <a:xfrm>
              <a:off x="7373566" y="4212116"/>
              <a:ext cx="15725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DOWNLOAD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20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16530-947E-40E5-8080-69ED4C27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Print Advert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DB3B8-8AEF-4F3E-945E-0B73C96CED95}"/>
              </a:ext>
            </a:extLst>
          </p:cNvPr>
          <p:cNvSpPr txBox="1"/>
          <p:nvPr/>
        </p:nvSpPr>
        <p:spPr>
          <a:xfrm>
            <a:off x="6303150" y="1548415"/>
            <a:ext cx="585216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>
                <a:cs typeface="3M Circular TT Light" panose="020B0404020101020102" pitchFamily="34" charset="0"/>
              </a:rPr>
              <a:t>Suggested uses:</a:t>
            </a:r>
          </a:p>
          <a:p>
            <a:endParaRPr lang="en-GB" dirty="0">
              <a:cs typeface="3M Circular TT Light" panose="020B04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Seasonal catalogue 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In-store poster or countertop signage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3CF7AF-C505-4A7E-A543-025AC403E971}"/>
              </a:ext>
            </a:extLst>
          </p:cNvPr>
          <p:cNvGrpSpPr/>
          <p:nvPr/>
        </p:nvGrpSpPr>
        <p:grpSpPr>
          <a:xfrm>
            <a:off x="6389913" y="2874737"/>
            <a:ext cx="2839317" cy="914400"/>
            <a:chOff x="6389913" y="3889380"/>
            <a:chExt cx="2839317" cy="914400"/>
          </a:xfrm>
        </p:grpSpPr>
        <p:sp>
          <p:nvSpPr>
            <p:cNvPr id="9" name="Rectangle 8">
              <a:hlinkClick r:id="rId2"/>
              <a:extLst>
                <a:ext uri="{FF2B5EF4-FFF2-40B4-BE49-F238E27FC236}">
                  <a16:creationId xmlns:a16="http://schemas.microsoft.com/office/drawing/2014/main" id="{EFA5CA64-4CB0-4D75-B14E-7A64B7CE9FCF}"/>
                </a:ext>
              </a:extLst>
            </p:cNvPr>
            <p:cNvSpPr/>
            <p:nvPr/>
          </p:nvSpPr>
          <p:spPr>
            <a:xfrm>
              <a:off x="6389913" y="3935100"/>
              <a:ext cx="2839317" cy="8229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10" name="Graphic 9" descr="Download">
              <a:extLst>
                <a:ext uri="{FF2B5EF4-FFF2-40B4-BE49-F238E27FC236}">
                  <a16:creationId xmlns:a16="http://schemas.microsoft.com/office/drawing/2014/main" id="{562D27B8-45E5-4FA1-9AEB-4365F90E2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14643" y="3889380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61B1FF-583B-4EA5-A104-FEDEB7AE58BE}"/>
                </a:ext>
              </a:extLst>
            </p:cNvPr>
            <p:cNvSpPr txBox="1"/>
            <p:nvPr/>
          </p:nvSpPr>
          <p:spPr>
            <a:xfrm>
              <a:off x="7373566" y="4212116"/>
              <a:ext cx="15725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DOWNLOAD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6E4A52-A760-493E-9820-EB43B367741F}"/>
              </a:ext>
            </a:extLst>
          </p:cNvPr>
          <p:cNvSpPr txBox="1"/>
          <p:nvPr/>
        </p:nvSpPr>
        <p:spPr>
          <a:xfrm>
            <a:off x="7373566" y="5266318"/>
            <a:ext cx="443108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Tip: Click the white boxes to insert your own logo and the blue boxes to insert contact details</a:t>
            </a:r>
          </a:p>
          <a:p>
            <a:endParaRPr lang="en-GB" sz="1600" dirty="0"/>
          </a:p>
          <a:p>
            <a:r>
              <a:rPr lang="en-GB" sz="1200" dirty="0"/>
              <a:t>Also available with crop marks for printing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0F0A0C-F099-4D29-BC68-4F7AD6212F36}"/>
              </a:ext>
            </a:extLst>
          </p:cNvPr>
          <p:cNvGrpSpPr/>
          <p:nvPr/>
        </p:nvGrpSpPr>
        <p:grpSpPr>
          <a:xfrm>
            <a:off x="6389913" y="5241588"/>
            <a:ext cx="822960" cy="822960"/>
            <a:chOff x="6012280" y="4550924"/>
            <a:chExt cx="1189568" cy="118956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A90C4E-6A39-4052-91C5-AC462599AB30}"/>
                </a:ext>
              </a:extLst>
            </p:cNvPr>
            <p:cNvSpPr/>
            <p:nvPr/>
          </p:nvSpPr>
          <p:spPr>
            <a:xfrm>
              <a:off x="6012280" y="4550924"/>
              <a:ext cx="1189568" cy="1189568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15" name="Graphic 14" descr="Exclamation mark">
              <a:extLst>
                <a:ext uri="{FF2B5EF4-FFF2-40B4-BE49-F238E27FC236}">
                  <a16:creationId xmlns:a16="http://schemas.microsoft.com/office/drawing/2014/main" id="{DD93AF7E-D833-4519-B59F-9F261961F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48027" y="4586671"/>
              <a:ext cx="1118074" cy="111807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A40E8A0-D020-4E2C-95D0-9D37AD38F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831" y="1340744"/>
            <a:ext cx="3256586" cy="4602855"/>
          </a:xfrm>
          <a:prstGeom prst="rect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654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16530-947E-40E5-8080-69ED4C27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banners </a:t>
            </a:r>
            <a:r>
              <a:rPr lang="en-US" sz="1600" dirty="0"/>
              <a:t>(250 x 250, 600 x 300, 1200 X 600)</a:t>
            </a:r>
            <a:br>
              <a:rPr lang="en-US" sz="32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DB3B8-8AEF-4F3E-945E-0B73C96CED95}"/>
              </a:ext>
            </a:extLst>
          </p:cNvPr>
          <p:cNvSpPr txBox="1"/>
          <p:nvPr/>
        </p:nvSpPr>
        <p:spPr>
          <a:xfrm>
            <a:off x="5486401" y="1203960"/>
            <a:ext cx="585216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>
                <a:cs typeface="3M Circular TT Light" panose="020B0404020101020102" pitchFamily="34" charset="0"/>
              </a:rPr>
              <a:t>Suggested uses:</a:t>
            </a:r>
          </a:p>
          <a:p>
            <a:endParaRPr lang="en-GB" dirty="0">
              <a:cs typeface="3M Circular TT Light" panose="020B04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Use as paid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Host on eCommerce site – homepage or relevant product pages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7A9AAA-5712-4A3B-A2E4-C7BA2FA4A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1" y="965892"/>
            <a:ext cx="3706238" cy="1861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6AC1EA-6CF6-4035-925E-E1BF1E3CC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1" y="2996118"/>
            <a:ext cx="2708012" cy="27140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E68ADF-24D9-4603-8E33-7B0ACBBD7B23}"/>
              </a:ext>
            </a:extLst>
          </p:cNvPr>
          <p:cNvGrpSpPr/>
          <p:nvPr/>
        </p:nvGrpSpPr>
        <p:grpSpPr>
          <a:xfrm>
            <a:off x="5768483" y="2874737"/>
            <a:ext cx="2839317" cy="914400"/>
            <a:chOff x="6389913" y="3889380"/>
            <a:chExt cx="2839317" cy="914400"/>
          </a:xfrm>
        </p:grpSpPr>
        <p:sp>
          <p:nvSpPr>
            <p:cNvPr id="12" name="Rectangle 11">
              <a:hlinkClick r:id="rId4"/>
              <a:extLst>
                <a:ext uri="{FF2B5EF4-FFF2-40B4-BE49-F238E27FC236}">
                  <a16:creationId xmlns:a16="http://schemas.microsoft.com/office/drawing/2014/main" id="{64BBBEEC-F580-4436-8857-6C3DF77A5898}"/>
                </a:ext>
              </a:extLst>
            </p:cNvPr>
            <p:cNvSpPr/>
            <p:nvPr/>
          </p:nvSpPr>
          <p:spPr>
            <a:xfrm>
              <a:off x="6389913" y="3935100"/>
              <a:ext cx="2839317" cy="8229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13" name="Graphic 12" descr="Download">
              <a:extLst>
                <a:ext uri="{FF2B5EF4-FFF2-40B4-BE49-F238E27FC236}">
                  <a16:creationId xmlns:a16="http://schemas.microsoft.com/office/drawing/2014/main" id="{832C5557-B4BF-4D8D-95B8-D5D57093A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14643" y="3889380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EAC79D-46D4-48D2-9E5A-F583F8ACE38C}"/>
                </a:ext>
              </a:extLst>
            </p:cNvPr>
            <p:cNvSpPr txBox="1"/>
            <p:nvPr/>
          </p:nvSpPr>
          <p:spPr>
            <a:xfrm>
              <a:off x="7373566" y="4212116"/>
              <a:ext cx="15725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DOWNLOAD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58A3EB2-7D42-48D5-9865-9E1B58A83B18}"/>
              </a:ext>
            </a:extLst>
          </p:cNvPr>
          <p:cNvSpPr txBox="1"/>
          <p:nvPr/>
        </p:nvSpPr>
        <p:spPr>
          <a:xfrm>
            <a:off x="7373566" y="5266318"/>
            <a:ext cx="443108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Tip: Click the white boxes to insert your own logo and the blue boxes to insert contact details</a:t>
            </a:r>
          </a:p>
          <a:p>
            <a:endParaRPr lang="en-GB" sz="1600" dirty="0"/>
          </a:p>
          <a:p>
            <a:r>
              <a:rPr lang="en-GB" sz="1200" dirty="0"/>
              <a:t>Also available as JPG files.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78DA90-EBA0-4573-8F34-1C86DD4CDEB6}"/>
              </a:ext>
            </a:extLst>
          </p:cNvPr>
          <p:cNvGrpSpPr/>
          <p:nvPr/>
        </p:nvGrpSpPr>
        <p:grpSpPr>
          <a:xfrm>
            <a:off x="6389913" y="5241588"/>
            <a:ext cx="822960" cy="822960"/>
            <a:chOff x="6012280" y="4550924"/>
            <a:chExt cx="1189568" cy="11895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D8324B-A10B-4965-8BA9-F5A0A8EB1ED5}"/>
                </a:ext>
              </a:extLst>
            </p:cNvPr>
            <p:cNvSpPr/>
            <p:nvPr/>
          </p:nvSpPr>
          <p:spPr>
            <a:xfrm>
              <a:off x="6012280" y="4550924"/>
              <a:ext cx="1189568" cy="1189568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18" name="Graphic 17" descr="Exclamation mark">
              <a:extLst>
                <a:ext uri="{FF2B5EF4-FFF2-40B4-BE49-F238E27FC236}">
                  <a16:creationId xmlns:a16="http://schemas.microsoft.com/office/drawing/2014/main" id="{0BDF9259-9F8C-4597-B130-2E97F4448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48027" y="4586671"/>
              <a:ext cx="1118074" cy="1118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16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16530-947E-40E5-8080-69ED4C27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Email Asset Pack</a:t>
            </a:r>
            <a:br>
              <a:rPr lang="en-US" sz="32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54CE70-3D76-4233-A46F-672D752571CD}"/>
              </a:ext>
            </a:extLst>
          </p:cNvPr>
          <p:cNvSpPr txBox="1"/>
          <p:nvPr/>
        </p:nvSpPr>
        <p:spPr>
          <a:xfrm>
            <a:off x="5477051" y="2003178"/>
            <a:ext cx="632759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A selection of product and application images are available for you to use in own channel partner emails.</a:t>
            </a:r>
          </a:p>
          <a:p>
            <a:endParaRPr lang="en-GB" sz="2000" dirty="0"/>
          </a:p>
          <a:p>
            <a:r>
              <a:rPr lang="en-GB" sz="2000" dirty="0"/>
              <a:t>Please refer to the </a:t>
            </a:r>
            <a:r>
              <a:rPr lang="en-GB" sz="2000" dirty="0">
                <a:hlinkClick r:id="rId2"/>
              </a:rPr>
              <a:t>3M Channel Asset Generator </a:t>
            </a:r>
            <a:r>
              <a:rPr lang="en-GB" sz="2000" dirty="0"/>
              <a:t>to ensure branding compliance.  </a:t>
            </a:r>
          </a:p>
          <a:p>
            <a:endParaRPr lang="en-GB" sz="2000" dirty="0"/>
          </a:p>
          <a:p>
            <a:r>
              <a:rPr lang="en-GB" sz="2000" dirty="0"/>
              <a:t>Suggested email text can be downloaded from the collection.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D9B8C4-567B-495F-BAB7-9BB704922FA0}"/>
              </a:ext>
            </a:extLst>
          </p:cNvPr>
          <p:cNvGrpSpPr/>
          <p:nvPr/>
        </p:nvGrpSpPr>
        <p:grpSpPr>
          <a:xfrm>
            <a:off x="5477051" y="4807409"/>
            <a:ext cx="3881355" cy="914400"/>
            <a:chOff x="6389913" y="3889380"/>
            <a:chExt cx="3881355" cy="914400"/>
          </a:xfrm>
        </p:grpSpPr>
        <p:sp>
          <p:nvSpPr>
            <p:cNvPr id="7" name="Rectangle 6">
              <a:hlinkClick r:id="rId3"/>
              <a:extLst>
                <a:ext uri="{FF2B5EF4-FFF2-40B4-BE49-F238E27FC236}">
                  <a16:creationId xmlns:a16="http://schemas.microsoft.com/office/drawing/2014/main" id="{1385F298-8DDD-4FE4-83D7-B107684548AF}"/>
                </a:ext>
              </a:extLst>
            </p:cNvPr>
            <p:cNvSpPr/>
            <p:nvPr/>
          </p:nvSpPr>
          <p:spPr>
            <a:xfrm>
              <a:off x="6389913" y="3935100"/>
              <a:ext cx="3881355" cy="8229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8" name="Graphic 7" descr="Download">
              <a:extLst>
                <a:ext uri="{FF2B5EF4-FFF2-40B4-BE49-F238E27FC236}">
                  <a16:creationId xmlns:a16="http://schemas.microsoft.com/office/drawing/2014/main" id="{AD116567-2595-4835-ADF4-9B17B8AC3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14643" y="3889380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6739C4-D827-41C2-BA12-D9AD57A42293}"/>
                </a:ext>
              </a:extLst>
            </p:cNvPr>
            <p:cNvSpPr txBox="1"/>
            <p:nvPr/>
          </p:nvSpPr>
          <p:spPr>
            <a:xfrm>
              <a:off x="7373566" y="4212116"/>
              <a:ext cx="27667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ACCESS COLLECTION</a:t>
              </a:r>
            </a:p>
          </p:txBody>
        </p:sp>
      </p:grpSp>
      <p:pic>
        <p:nvPicPr>
          <p:cNvPr id="58370" name="Picture 2" descr="Marketing Asset Generator">
            <a:extLst>
              <a:ext uri="{FF2B5EF4-FFF2-40B4-BE49-F238E27FC236}">
                <a16:creationId xmlns:a16="http://schemas.microsoft.com/office/drawing/2014/main" id="{812C9E68-1FA1-4296-85C1-98545BC5B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32" y="1070817"/>
            <a:ext cx="4022724" cy="26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0DB58-C0C0-4D62-93A3-FB75190E9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715" y="4370042"/>
            <a:ext cx="2522879" cy="1538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C57CC-6857-46DB-A846-9612A665D8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047"/>
          <a:stretch/>
        </p:blipFill>
        <p:spPr>
          <a:xfrm>
            <a:off x="2747180" y="4491782"/>
            <a:ext cx="2305334" cy="1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9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16530-947E-40E5-8080-69ED4C27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Social Media Asset Pack</a:t>
            </a:r>
            <a:br>
              <a:rPr lang="en-US" sz="32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DBA31-95F4-4776-A5B9-AB3542F80C98}"/>
              </a:ext>
            </a:extLst>
          </p:cNvPr>
          <p:cNvSpPr txBox="1"/>
          <p:nvPr/>
        </p:nvSpPr>
        <p:spPr>
          <a:xfrm>
            <a:off x="5495010" y="1630910"/>
            <a:ext cx="632759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A selection of product and application images are available for you to use in own channel partner emails.</a:t>
            </a:r>
          </a:p>
          <a:p>
            <a:endParaRPr lang="en-GB" sz="2000" dirty="0"/>
          </a:p>
          <a:p>
            <a:r>
              <a:rPr lang="en-GB" sz="2000" dirty="0"/>
              <a:t>Please refer to the </a:t>
            </a:r>
            <a:r>
              <a:rPr lang="en-GB" sz="2000" dirty="0">
                <a:hlinkClick r:id="rId2"/>
              </a:rPr>
              <a:t>3M Channel Asset Generator </a:t>
            </a:r>
            <a:r>
              <a:rPr lang="en-GB" sz="2000" dirty="0"/>
              <a:t>to ensure branding compliance.  </a:t>
            </a:r>
          </a:p>
          <a:p>
            <a:endParaRPr lang="en-GB" sz="2000" dirty="0"/>
          </a:p>
          <a:p>
            <a:r>
              <a:rPr lang="en-GB" sz="2000" dirty="0"/>
              <a:t>Suggested social media text can be downloaded from the collection.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0DCA30-8415-4FEF-B1D0-3798E7311AF1}"/>
              </a:ext>
            </a:extLst>
          </p:cNvPr>
          <p:cNvGrpSpPr/>
          <p:nvPr/>
        </p:nvGrpSpPr>
        <p:grpSpPr>
          <a:xfrm>
            <a:off x="5477051" y="4807409"/>
            <a:ext cx="3881355" cy="914400"/>
            <a:chOff x="6389913" y="3889380"/>
            <a:chExt cx="3881355" cy="914400"/>
          </a:xfrm>
        </p:grpSpPr>
        <p:sp>
          <p:nvSpPr>
            <p:cNvPr id="7" name="Rectangle 6">
              <a:hlinkClick r:id="rId3"/>
              <a:extLst>
                <a:ext uri="{FF2B5EF4-FFF2-40B4-BE49-F238E27FC236}">
                  <a16:creationId xmlns:a16="http://schemas.microsoft.com/office/drawing/2014/main" id="{5963E405-FC29-45EA-8E7C-CB3A8C4CE58D}"/>
                </a:ext>
              </a:extLst>
            </p:cNvPr>
            <p:cNvSpPr/>
            <p:nvPr/>
          </p:nvSpPr>
          <p:spPr>
            <a:xfrm>
              <a:off x="6389913" y="3935100"/>
              <a:ext cx="3881355" cy="8229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8" name="Graphic 7" descr="Download">
              <a:extLst>
                <a:ext uri="{FF2B5EF4-FFF2-40B4-BE49-F238E27FC236}">
                  <a16:creationId xmlns:a16="http://schemas.microsoft.com/office/drawing/2014/main" id="{93C187C2-8064-4DD7-AF76-544E0AF12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14643" y="3889380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0B0A98-473A-48F0-87CD-EC220824F44E}"/>
                </a:ext>
              </a:extLst>
            </p:cNvPr>
            <p:cNvSpPr txBox="1"/>
            <p:nvPr/>
          </p:nvSpPr>
          <p:spPr>
            <a:xfrm>
              <a:off x="7373566" y="4212116"/>
              <a:ext cx="27667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ACCESS COLLECTION</a:t>
              </a:r>
            </a:p>
          </p:txBody>
        </p:sp>
      </p:grpSp>
      <p:pic>
        <p:nvPicPr>
          <p:cNvPr id="10" name="Picture 2" descr="Marketing Asset Generator">
            <a:extLst>
              <a:ext uri="{FF2B5EF4-FFF2-40B4-BE49-F238E27FC236}">
                <a16:creationId xmlns:a16="http://schemas.microsoft.com/office/drawing/2014/main" id="{794EA322-A905-4AE8-B4EF-CB1143961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32" y="1070817"/>
            <a:ext cx="4022724" cy="26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532CED-3DD4-4F3A-9B10-6D51F5A07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715" y="4370042"/>
            <a:ext cx="2522879" cy="1538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1B7EC-4E29-4BFE-8E86-6BE99E6AD5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047"/>
          <a:stretch/>
        </p:blipFill>
        <p:spPr>
          <a:xfrm>
            <a:off x="2747180" y="4491782"/>
            <a:ext cx="2305334" cy="1295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159F6D-884E-40C2-9111-A9AF449589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7740" y="2690635"/>
            <a:ext cx="2664774" cy="147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1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16530-947E-40E5-8080-69ED4C27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 Sticker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DB3B8-8AEF-4F3E-945E-0B73C96CED95}"/>
              </a:ext>
            </a:extLst>
          </p:cNvPr>
          <p:cNvSpPr txBox="1"/>
          <p:nvPr/>
        </p:nvSpPr>
        <p:spPr>
          <a:xfrm>
            <a:off x="5486401" y="1203960"/>
            <a:ext cx="585216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>
                <a:cs typeface="3M Circular TT Light" panose="020B0404020101020102" pitchFamily="34" charset="0"/>
              </a:rPr>
              <a:t>Suggested uses:</a:t>
            </a:r>
          </a:p>
          <a:p>
            <a:endParaRPr lang="en-GB" dirty="0">
              <a:cs typeface="3M Circular TT Light" panose="020B04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Apply to promotional packs used in in-store displays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C494C-DE1C-4F2B-90E1-8D715CF2B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5" t="4646" r="5556" b="3995"/>
          <a:stretch/>
        </p:blipFill>
        <p:spPr>
          <a:xfrm>
            <a:off x="671242" y="1583623"/>
            <a:ext cx="3910486" cy="3876297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5E6BA-DEE5-4FB7-9F23-4DEE4F40D2D6}"/>
              </a:ext>
            </a:extLst>
          </p:cNvPr>
          <p:cNvGrpSpPr/>
          <p:nvPr/>
        </p:nvGrpSpPr>
        <p:grpSpPr>
          <a:xfrm>
            <a:off x="5768483" y="2874737"/>
            <a:ext cx="2839317" cy="914400"/>
            <a:chOff x="6389913" y="3889380"/>
            <a:chExt cx="2839317" cy="914400"/>
          </a:xfrm>
        </p:grpSpPr>
        <p:sp>
          <p:nvSpPr>
            <p:cNvPr id="9" name="Rectangle 8">
              <a:hlinkClick r:id="rId3"/>
              <a:extLst>
                <a:ext uri="{FF2B5EF4-FFF2-40B4-BE49-F238E27FC236}">
                  <a16:creationId xmlns:a16="http://schemas.microsoft.com/office/drawing/2014/main" id="{8582E77F-5AD5-4F8E-918F-E64354A80D22}"/>
                </a:ext>
              </a:extLst>
            </p:cNvPr>
            <p:cNvSpPr/>
            <p:nvPr/>
          </p:nvSpPr>
          <p:spPr>
            <a:xfrm>
              <a:off x="6389913" y="3935100"/>
              <a:ext cx="2839317" cy="8229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10" name="Graphic 9" descr="Download">
              <a:extLst>
                <a:ext uri="{FF2B5EF4-FFF2-40B4-BE49-F238E27FC236}">
                  <a16:creationId xmlns:a16="http://schemas.microsoft.com/office/drawing/2014/main" id="{27898B0B-D3E4-44FC-93DF-2C465351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14643" y="3889380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117234-A70E-4D30-A436-A3822E00F537}"/>
                </a:ext>
              </a:extLst>
            </p:cNvPr>
            <p:cNvSpPr txBox="1"/>
            <p:nvPr/>
          </p:nvSpPr>
          <p:spPr>
            <a:xfrm>
              <a:off x="7373566" y="4212116"/>
              <a:ext cx="15725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DOWNLOAD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46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516530-947E-40E5-8080-69ED4C27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Shelf barker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DB3B8-8AEF-4F3E-945E-0B73C96CED95}"/>
              </a:ext>
            </a:extLst>
          </p:cNvPr>
          <p:cNvSpPr txBox="1"/>
          <p:nvPr/>
        </p:nvSpPr>
        <p:spPr>
          <a:xfrm>
            <a:off x="5486401" y="1203960"/>
            <a:ext cx="585216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>
                <a:cs typeface="3M Circular TT Light" panose="020B0404020101020102" pitchFamily="34" charset="0"/>
              </a:rPr>
              <a:t>Suggested uses:</a:t>
            </a:r>
          </a:p>
          <a:p>
            <a:endParaRPr lang="en-GB" dirty="0">
              <a:cs typeface="3M Circular TT Light" panose="020B04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Apply to shelving in in-store displays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322C62-02E2-40AF-80E4-B9C15F67DB6D}"/>
              </a:ext>
            </a:extLst>
          </p:cNvPr>
          <p:cNvGrpSpPr/>
          <p:nvPr/>
        </p:nvGrpSpPr>
        <p:grpSpPr>
          <a:xfrm>
            <a:off x="5768483" y="2874737"/>
            <a:ext cx="2839317" cy="914400"/>
            <a:chOff x="6389913" y="3889380"/>
            <a:chExt cx="2839317" cy="914400"/>
          </a:xfrm>
        </p:grpSpPr>
        <p:sp>
          <p:nvSpPr>
            <p:cNvPr id="9" name="Rectangle 8">
              <a:hlinkClick r:id="rId2"/>
              <a:extLst>
                <a:ext uri="{FF2B5EF4-FFF2-40B4-BE49-F238E27FC236}">
                  <a16:creationId xmlns:a16="http://schemas.microsoft.com/office/drawing/2014/main" id="{FC61577C-2EF3-43A6-8FB6-3965979234A5}"/>
                </a:ext>
              </a:extLst>
            </p:cNvPr>
            <p:cNvSpPr/>
            <p:nvPr/>
          </p:nvSpPr>
          <p:spPr>
            <a:xfrm>
              <a:off x="6389913" y="3935100"/>
              <a:ext cx="2839317" cy="8229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10" name="Graphic 9" descr="Download">
              <a:extLst>
                <a:ext uri="{FF2B5EF4-FFF2-40B4-BE49-F238E27FC236}">
                  <a16:creationId xmlns:a16="http://schemas.microsoft.com/office/drawing/2014/main" id="{5D5B4640-5CEF-4A4A-84F4-361CCE05E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14643" y="3889380"/>
              <a:ext cx="914400" cy="914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529E63-36A4-45BE-8D07-C6715466DAE6}"/>
                </a:ext>
              </a:extLst>
            </p:cNvPr>
            <p:cNvSpPr txBox="1"/>
            <p:nvPr/>
          </p:nvSpPr>
          <p:spPr>
            <a:xfrm>
              <a:off x="7373566" y="4212116"/>
              <a:ext cx="15725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DOWNLOAD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9A6708-DB85-4C99-B133-A4EB988F42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5" t="3404" r="3388" b="3688"/>
          <a:stretch/>
        </p:blipFill>
        <p:spPr>
          <a:xfrm>
            <a:off x="590469" y="1143182"/>
            <a:ext cx="4429844" cy="44163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38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7AF5-526F-408D-AEF8-E123AAB68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Inside Sales Call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59429-9293-4B60-86DB-09E8D3FDB9FB}"/>
              </a:ext>
            </a:extLst>
          </p:cNvPr>
          <p:cNvSpPr txBox="1"/>
          <p:nvPr/>
        </p:nvSpPr>
        <p:spPr>
          <a:xfrm>
            <a:off x="5781675" y="1724025"/>
            <a:ext cx="570864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A useful guide for 3M employees and channel partner sales teams with key points when talking with end users.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1869E28-13B8-43AC-9058-CF50729DD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50" y="1413341"/>
            <a:ext cx="3080255" cy="4371975"/>
          </a:xfrm>
          <a:prstGeom prst="rect">
            <a:avLst/>
          </a:prstGeom>
          <a:ln>
            <a:solidFill>
              <a:srgbClr val="FFC0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05E3153-EBAB-44EC-A199-61E4C4D26104}"/>
              </a:ext>
            </a:extLst>
          </p:cNvPr>
          <p:cNvGrpSpPr/>
          <p:nvPr/>
        </p:nvGrpSpPr>
        <p:grpSpPr>
          <a:xfrm>
            <a:off x="5768483" y="2874737"/>
            <a:ext cx="2839317" cy="914400"/>
            <a:chOff x="6389913" y="3889380"/>
            <a:chExt cx="2839317" cy="914400"/>
          </a:xfrm>
        </p:grpSpPr>
        <p:sp>
          <p:nvSpPr>
            <p:cNvPr id="8" name="Rectangle 7">
              <a:hlinkClick r:id="rId3"/>
              <a:extLst>
                <a:ext uri="{FF2B5EF4-FFF2-40B4-BE49-F238E27FC236}">
                  <a16:creationId xmlns:a16="http://schemas.microsoft.com/office/drawing/2014/main" id="{F3F3D45D-43DB-4E64-BC34-A239BBEAB7CD}"/>
                </a:ext>
              </a:extLst>
            </p:cNvPr>
            <p:cNvSpPr/>
            <p:nvPr/>
          </p:nvSpPr>
          <p:spPr>
            <a:xfrm>
              <a:off x="6389913" y="3935100"/>
              <a:ext cx="2839317" cy="82296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GB" sz="2000" dirty="0"/>
            </a:p>
          </p:txBody>
        </p:sp>
        <p:pic>
          <p:nvPicPr>
            <p:cNvPr id="9" name="Graphic 8" descr="Download">
              <a:extLst>
                <a:ext uri="{FF2B5EF4-FFF2-40B4-BE49-F238E27FC236}">
                  <a16:creationId xmlns:a16="http://schemas.microsoft.com/office/drawing/2014/main" id="{40DBD93D-9EA9-4F4E-8B93-1CF9DFB3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14643" y="3889380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289A78-FD28-4A58-9728-49CA40452D5C}"/>
                </a:ext>
              </a:extLst>
            </p:cNvPr>
            <p:cNvSpPr txBox="1"/>
            <p:nvPr/>
          </p:nvSpPr>
          <p:spPr>
            <a:xfrm>
              <a:off x="7373566" y="4212116"/>
              <a:ext cx="157254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DOWNLOAD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7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8DD02A6D-ECD8-464A-80D2-018FDB838A21}"/>
              </a:ext>
            </a:extLst>
          </p:cNvPr>
          <p:cNvSpPr/>
          <p:nvPr/>
        </p:nvSpPr>
        <p:spPr>
          <a:xfrm>
            <a:off x="256111" y="944198"/>
            <a:ext cx="3799841" cy="21817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7B190D5-2DD5-4BB5-861C-65CE7A7A5FC0}"/>
              </a:ext>
            </a:extLst>
          </p:cNvPr>
          <p:cNvSpPr/>
          <p:nvPr/>
        </p:nvSpPr>
        <p:spPr>
          <a:xfrm>
            <a:off x="4136090" y="944196"/>
            <a:ext cx="2773064" cy="4650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EBA5164-5E38-4553-B86F-1F114940EAC1}"/>
              </a:ext>
            </a:extLst>
          </p:cNvPr>
          <p:cNvSpPr/>
          <p:nvPr/>
        </p:nvSpPr>
        <p:spPr>
          <a:xfrm>
            <a:off x="6997583" y="944196"/>
            <a:ext cx="4975541" cy="4650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9A60E94-AE63-443D-B54A-649A1716DC27}"/>
              </a:ext>
            </a:extLst>
          </p:cNvPr>
          <p:cNvSpPr txBox="1"/>
          <p:nvPr/>
        </p:nvSpPr>
        <p:spPr>
          <a:xfrm>
            <a:off x="7424457" y="1094087"/>
            <a:ext cx="381381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ld"/>
                <a:ea typeface="+mn-ea"/>
                <a:cs typeface="+mn-cs"/>
              </a:rPr>
              <a:t>Channel partner assets and tools</a:t>
            </a:r>
          </a:p>
        </p:txBody>
      </p:sp>
      <p:sp>
        <p:nvSpPr>
          <p:cNvPr id="97" name="Shape 3397">
            <a:extLst>
              <a:ext uri="{FF2B5EF4-FFF2-40B4-BE49-F238E27FC236}">
                <a16:creationId xmlns:a16="http://schemas.microsoft.com/office/drawing/2014/main" id="{20988D38-81A8-4C6F-9E78-8DA1364E7509}"/>
              </a:ext>
            </a:extLst>
          </p:cNvPr>
          <p:cNvSpPr/>
          <p:nvPr/>
        </p:nvSpPr>
        <p:spPr>
          <a:xfrm>
            <a:off x="7106109" y="1079706"/>
            <a:ext cx="232418" cy="218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25" y="12825"/>
                </a:moveTo>
                <a:cubicBezTo>
                  <a:pt x="13162" y="12825"/>
                  <a:pt x="11475" y="14850"/>
                  <a:pt x="8775" y="14850"/>
                </a:cubicBezTo>
                <a:cubicBezTo>
                  <a:pt x="5400" y="14850"/>
                  <a:pt x="2700" y="12825"/>
                  <a:pt x="2700" y="12825"/>
                </a:cubicBezTo>
                <a:cubicBezTo>
                  <a:pt x="2700" y="1350"/>
                  <a:pt x="2700" y="1350"/>
                  <a:pt x="2700" y="1350"/>
                </a:cubicBezTo>
                <a:cubicBezTo>
                  <a:pt x="2700" y="1350"/>
                  <a:pt x="5062" y="3375"/>
                  <a:pt x="8775" y="3375"/>
                </a:cubicBezTo>
                <a:cubicBezTo>
                  <a:pt x="11475" y="3375"/>
                  <a:pt x="12825" y="1350"/>
                  <a:pt x="15525" y="1350"/>
                </a:cubicBezTo>
                <a:cubicBezTo>
                  <a:pt x="18900" y="1350"/>
                  <a:pt x="21600" y="3375"/>
                  <a:pt x="21600" y="3375"/>
                </a:cubicBezTo>
                <a:cubicBezTo>
                  <a:pt x="21600" y="14850"/>
                  <a:pt x="21600" y="14850"/>
                  <a:pt x="21600" y="14850"/>
                </a:cubicBezTo>
                <a:cubicBezTo>
                  <a:pt x="21600" y="14850"/>
                  <a:pt x="18900" y="12825"/>
                  <a:pt x="15525" y="12825"/>
                </a:cubicBezTo>
                <a:close/>
                <a:moveTo>
                  <a:pt x="20250" y="3881"/>
                </a:moveTo>
                <a:cubicBezTo>
                  <a:pt x="19069" y="3375"/>
                  <a:pt x="17381" y="2700"/>
                  <a:pt x="15525" y="2700"/>
                </a:cubicBezTo>
                <a:cubicBezTo>
                  <a:pt x="12825" y="2700"/>
                  <a:pt x="11475" y="4725"/>
                  <a:pt x="8775" y="4725"/>
                </a:cubicBezTo>
                <a:cubicBezTo>
                  <a:pt x="6750" y="4725"/>
                  <a:pt x="5062" y="4050"/>
                  <a:pt x="4050" y="3544"/>
                </a:cubicBezTo>
                <a:cubicBezTo>
                  <a:pt x="4050" y="6412"/>
                  <a:pt x="4050" y="10462"/>
                  <a:pt x="4050" y="12319"/>
                </a:cubicBezTo>
                <a:cubicBezTo>
                  <a:pt x="5231" y="12825"/>
                  <a:pt x="6919" y="13500"/>
                  <a:pt x="8775" y="13500"/>
                </a:cubicBezTo>
                <a:cubicBezTo>
                  <a:pt x="11475" y="13500"/>
                  <a:pt x="13162" y="11475"/>
                  <a:pt x="15525" y="11475"/>
                </a:cubicBezTo>
                <a:cubicBezTo>
                  <a:pt x="17550" y="11475"/>
                  <a:pt x="19238" y="12150"/>
                  <a:pt x="20250" y="12656"/>
                </a:cubicBezTo>
                <a:cubicBezTo>
                  <a:pt x="20250" y="10294"/>
                  <a:pt x="20250" y="8269"/>
                  <a:pt x="20250" y="3881"/>
                </a:cubicBezTo>
                <a:close/>
                <a:moveTo>
                  <a:pt x="675" y="21600"/>
                </a:moveTo>
                <a:cubicBezTo>
                  <a:pt x="337" y="21600"/>
                  <a:pt x="0" y="21263"/>
                  <a:pt x="0" y="20925"/>
                </a:cubicBezTo>
                <a:cubicBezTo>
                  <a:pt x="0" y="675"/>
                  <a:pt x="0" y="675"/>
                  <a:pt x="0" y="675"/>
                </a:cubicBezTo>
                <a:cubicBezTo>
                  <a:pt x="0" y="337"/>
                  <a:pt x="337" y="0"/>
                  <a:pt x="675" y="0"/>
                </a:cubicBezTo>
                <a:cubicBezTo>
                  <a:pt x="1012" y="0"/>
                  <a:pt x="1350" y="337"/>
                  <a:pt x="1350" y="675"/>
                </a:cubicBezTo>
                <a:cubicBezTo>
                  <a:pt x="1350" y="20925"/>
                  <a:pt x="1350" y="20925"/>
                  <a:pt x="1350" y="20925"/>
                </a:cubicBezTo>
                <a:cubicBezTo>
                  <a:pt x="1350" y="21263"/>
                  <a:pt x="1012" y="21600"/>
                  <a:pt x="675" y="21600"/>
                </a:cubicBezTo>
                <a:close/>
              </a:path>
            </a:pathLst>
          </a:custGeom>
          <a:gradFill>
            <a:gsLst>
              <a:gs pos="100000">
                <a:schemeClr val="accent6">
                  <a:lumMod val="75000"/>
                </a:schemeClr>
              </a:gs>
              <a:gs pos="0">
                <a:schemeClr val="accent2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0" scaled="1"/>
          </a:gradFill>
          <a:ln w="12700">
            <a:miter lim="400000"/>
          </a:ln>
        </p:spPr>
        <p:txBody>
          <a:bodyPr lIns="22860" rIns="22860"/>
          <a:lstStyle/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spc="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7282D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8BDF2E-0B2C-4DE5-B831-476E6309AD75}"/>
              </a:ext>
            </a:extLst>
          </p:cNvPr>
          <p:cNvSpPr/>
          <p:nvPr/>
        </p:nvSpPr>
        <p:spPr>
          <a:xfrm>
            <a:off x="256111" y="3216439"/>
            <a:ext cx="3799841" cy="23786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6F1BFF7-1978-4D38-B817-50EF2FD23955}"/>
              </a:ext>
            </a:extLst>
          </p:cNvPr>
          <p:cNvSpPr txBox="1"/>
          <p:nvPr/>
        </p:nvSpPr>
        <p:spPr>
          <a:xfrm>
            <a:off x="364065" y="3669210"/>
            <a:ext cx="3661267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US" sz="1100" b="1" dirty="0">
                <a:latin typeface="3M Circular TT Light"/>
                <a:cs typeface="3M Circular TT Light" panose="020B0604020101020102" pitchFamily="34" charset="77"/>
              </a:rPr>
              <a:t>This programme aims to target small-to-medium sized businesses (SMEs), looking for reliable, comfortable &amp; convenient respiratory protection with the 3M™ Maintenance Free Reusable Respirators 4000+ Series</a:t>
            </a:r>
          </a:p>
          <a:p>
            <a:pPr lvl="0">
              <a:defRPr/>
            </a:pPr>
            <a:endParaRPr lang="en-US" sz="1100" b="1" dirty="0">
              <a:solidFill>
                <a:prstClr val="black"/>
              </a:solidFill>
              <a:latin typeface="3M Circular TT Light" panose="020B0604020101020102" pitchFamily="34" charset="77"/>
              <a:cs typeface="3M Circular TT Light" panose="020B0604020101020102" pitchFamily="34" charset="77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5DC5FAEC-0639-4B74-BF65-E2E56D3E1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08" y="385389"/>
            <a:ext cx="11719778" cy="457200"/>
          </a:xfrm>
        </p:spPr>
        <p:txBody>
          <a:bodyPr/>
          <a:lstStyle/>
          <a:p>
            <a:r>
              <a:rPr lang="en-US" dirty="0"/>
              <a:t>4000+ Reboot &amp; Win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3E1BD86-9812-49CF-B264-C91A808922DD}"/>
              </a:ext>
            </a:extLst>
          </p:cNvPr>
          <p:cNvSpPr txBox="1"/>
          <p:nvPr/>
        </p:nvSpPr>
        <p:spPr>
          <a:xfrm>
            <a:off x="654763" y="3336812"/>
            <a:ext cx="3344751" cy="2180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ld"/>
                <a:ea typeface="+mn-ea"/>
                <a:cs typeface="+mn-cs"/>
              </a:rPr>
              <a:t>Scope, Objective, Segment and Benefit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7011F3F-9AD6-46D9-9890-D7CB6D58F3BE}"/>
              </a:ext>
            </a:extLst>
          </p:cNvPr>
          <p:cNvSpPr txBox="1"/>
          <p:nvPr/>
        </p:nvSpPr>
        <p:spPr>
          <a:xfrm>
            <a:off x="333445" y="4447945"/>
            <a:ext cx="3617618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Channel partners participating in the programme can expect to increase their sales by expanding the market for respiratory protection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4000+ is a consumable product, and repeat purchase will lead to sustainable new business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1510457-3BE2-4FDD-A87D-9BEA8D2F61F6}"/>
              </a:ext>
            </a:extLst>
          </p:cNvPr>
          <p:cNvSpPr txBox="1"/>
          <p:nvPr/>
        </p:nvSpPr>
        <p:spPr>
          <a:xfrm>
            <a:off x="4554974" y="1067965"/>
            <a:ext cx="25701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ld"/>
                <a:ea typeface="+mn-ea"/>
                <a:cs typeface="+mn-cs"/>
              </a:rPr>
              <a:t>Activities and Tactics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25F1CC-D724-48F8-AD32-7390DB219211}"/>
              </a:ext>
            </a:extLst>
          </p:cNvPr>
          <p:cNvSpPr txBox="1"/>
          <p:nvPr/>
        </p:nvSpPr>
        <p:spPr>
          <a:xfrm>
            <a:off x="406272" y="2166355"/>
            <a:ext cx="21215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404020101020102" pitchFamily="34" charset="-18"/>
                <a:ea typeface="+mn-ea"/>
                <a:cs typeface="3M Circular TT Light" panose="020B0404020101020102" pitchFamily="34" charset="-18"/>
              </a:rPr>
              <a:t>Hero Product(s)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B554F11-7A47-405D-92B9-F06B2ACBF4A0}"/>
              </a:ext>
            </a:extLst>
          </p:cNvPr>
          <p:cNvSpPr txBox="1"/>
          <p:nvPr/>
        </p:nvSpPr>
        <p:spPr>
          <a:xfrm>
            <a:off x="406272" y="2337066"/>
            <a:ext cx="33209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ld"/>
                <a:ea typeface="+mn-ea"/>
                <a:cs typeface="+mn-cs"/>
              </a:rPr>
              <a:t>3M™ Maintenance Free Reusable Respirators 4000+ Series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9DC14B2-6EB2-4641-888F-FD1F97E1740C}"/>
              </a:ext>
            </a:extLst>
          </p:cNvPr>
          <p:cNvSpPr txBox="1"/>
          <p:nvPr/>
        </p:nvSpPr>
        <p:spPr>
          <a:xfrm>
            <a:off x="406272" y="1437949"/>
            <a:ext cx="3561343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404020101020102" pitchFamily="34" charset="-18"/>
                <a:ea typeface="+mn-ea"/>
                <a:cs typeface="3M Circular TT Light" panose="020B0404020101020102" pitchFamily="34" charset="-18"/>
              </a:rPr>
              <a:t>Earliest Go Live Date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3M Circular TT Light" panose="020B0404020101020102" pitchFamily="34" charset="-18"/>
              </a:rPr>
              <a:t>English: </a:t>
            </a:r>
            <a:r>
              <a:rPr lang="en-US" sz="1100" dirty="0">
                <a:solidFill>
                  <a:prstClr val="black"/>
                </a:solidFill>
                <a:latin typeface="+mj-lt"/>
                <a:cs typeface="3M Circular TT Light" panose="020B0404020101020102" pitchFamily="34" charset="-18"/>
              </a:rPr>
              <a:t>June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3M Circular TT Light" panose="020B0404020101020102" pitchFamily="34" charset="-18"/>
              </a:rPr>
              <a:t>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+mj-lt"/>
                <a:cs typeface="3M Circular TT Light" panose="020B0404020101020102" pitchFamily="34" charset="-18"/>
              </a:rPr>
              <a:t>Local language: June 2022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3M Circular TT Light" panose="020B0404020101020102" pitchFamily="34" charset="-1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35E1AB-E866-43FA-8EE4-5C995A25468D}"/>
              </a:ext>
            </a:extLst>
          </p:cNvPr>
          <p:cNvSpPr txBox="1"/>
          <p:nvPr/>
        </p:nvSpPr>
        <p:spPr>
          <a:xfrm>
            <a:off x="409395" y="1090026"/>
            <a:ext cx="356134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1100" dirty="0">
                <a:solidFill>
                  <a:prstClr val="black"/>
                </a:solidFill>
                <a:latin typeface="+mj-lt"/>
                <a:cs typeface="3M Circular TT Light" panose="020B0404020101020102" pitchFamily="34" charset="-18"/>
              </a:rPr>
              <a:t>Division: </a:t>
            </a: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0"/>
                <a:cs typeface="3M Circular TT Light" panose="020B0404020101020102" pitchFamily="34" charset="0"/>
              </a:rPr>
              <a:t>Personal Safety Division</a:t>
            </a:r>
          </a:p>
        </p:txBody>
      </p:sp>
      <p:sp>
        <p:nvSpPr>
          <p:cNvPr id="35" name="Shape 3358">
            <a:extLst>
              <a:ext uri="{FF2B5EF4-FFF2-40B4-BE49-F238E27FC236}">
                <a16:creationId xmlns:a16="http://schemas.microsoft.com/office/drawing/2014/main" id="{24C73241-0B32-4ADD-A396-8BE33050A84C}"/>
              </a:ext>
            </a:extLst>
          </p:cNvPr>
          <p:cNvSpPr/>
          <p:nvPr/>
        </p:nvSpPr>
        <p:spPr>
          <a:xfrm rot="10800000">
            <a:off x="323018" y="3352201"/>
            <a:ext cx="232418" cy="21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4894" y="21600"/>
                  <a:pt x="0" y="16706"/>
                  <a:pt x="0" y="10800"/>
                </a:cubicBezTo>
                <a:cubicBezTo>
                  <a:pt x="0" y="4894"/>
                  <a:pt x="4894" y="0"/>
                  <a:pt x="10800" y="0"/>
                </a:cubicBezTo>
                <a:cubicBezTo>
                  <a:pt x="16706" y="0"/>
                  <a:pt x="21600" y="4894"/>
                  <a:pt x="21600" y="10800"/>
                </a:cubicBezTo>
                <a:cubicBezTo>
                  <a:pt x="21600" y="16706"/>
                  <a:pt x="16706" y="21600"/>
                  <a:pt x="10800" y="21600"/>
                </a:cubicBezTo>
                <a:close/>
                <a:moveTo>
                  <a:pt x="10800" y="1350"/>
                </a:moveTo>
                <a:cubicBezTo>
                  <a:pt x="5569" y="1350"/>
                  <a:pt x="1350" y="5569"/>
                  <a:pt x="1350" y="10800"/>
                </a:cubicBezTo>
                <a:cubicBezTo>
                  <a:pt x="1350" y="16031"/>
                  <a:pt x="5569" y="20250"/>
                  <a:pt x="10800" y="20250"/>
                </a:cubicBezTo>
                <a:cubicBezTo>
                  <a:pt x="16031" y="20250"/>
                  <a:pt x="20250" y="16031"/>
                  <a:pt x="20250" y="10800"/>
                </a:cubicBezTo>
                <a:cubicBezTo>
                  <a:pt x="20250" y="5569"/>
                  <a:pt x="16031" y="1350"/>
                  <a:pt x="10800" y="1350"/>
                </a:cubicBezTo>
                <a:close/>
                <a:moveTo>
                  <a:pt x="10800" y="14850"/>
                </a:moveTo>
                <a:cubicBezTo>
                  <a:pt x="10631" y="14850"/>
                  <a:pt x="10462" y="14850"/>
                  <a:pt x="10294" y="14681"/>
                </a:cubicBezTo>
                <a:cubicBezTo>
                  <a:pt x="10125" y="14512"/>
                  <a:pt x="10125" y="14344"/>
                  <a:pt x="10125" y="14175"/>
                </a:cubicBezTo>
                <a:cubicBezTo>
                  <a:pt x="10125" y="14006"/>
                  <a:pt x="10125" y="13838"/>
                  <a:pt x="10294" y="13669"/>
                </a:cubicBezTo>
                <a:cubicBezTo>
                  <a:pt x="10462" y="13669"/>
                  <a:pt x="10631" y="13500"/>
                  <a:pt x="10800" y="13500"/>
                </a:cubicBezTo>
                <a:cubicBezTo>
                  <a:pt x="10969" y="13500"/>
                  <a:pt x="11138" y="13669"/>
                  <a:pt x="11306" y="13669"/>
                </a:cubicBezTo>
                <a:cubicBezTo>
                  <a:pt x="11475" y="13838"/>
                  <a:pt x="11475" y="14006"/>
                  <a:pt x="11475" y="14175"/>
                </a:cubicBezTo>
                <a:cubicBezTo>
                  <a:pt x="11475" y="14344"/>
                  <a:pt x="11475" y="14512"/>
                  <a:pt x="11306" y="14681"/>
                </a:cubicBezTo>
                <a:cubicBezTo>
                  <a:pt x="11138" y="14850"/>
                  <a:pt x="10969" y="14850"/>
                  <a:pt x="10800" y="14850"/>
                </a:cubicBezTo>
                <a:close/>
                <a:moveTo>
                  <a:pt x="10800" y="12150"/>
                </a:moveTo>
                <a:cubicBezTo>
                  <a:pt x="10462" y="12150"/>
                  <a:pt x="10125" y="11812"/>
                  <a:pt x="10125" y="11475"/>
                </a:cubicBezTo>
                <a:cubicBezTo>
                  <a:pt x="10125" y="7425"/>
                  <a:pt x="10125" y="7425"/>
                  <a:pt x="10125" y="7425"/>
                </a:cubicBezTo>
                <a:cubicBezTo>
                  <a:pt x="10125" y="7087"/>
                  <a:pt x="10462" y="6750"/>
                  <a:pt x="10800" y="6750"/>
                </a:cubicBezTo>
                <a:cubicBezTo>
                  <a:pt x="11138" y="6750"/>
                  <a:pt x="11475" y="7087"/>
                  <a:pt x="11475" y="7425"/>
                </a:cubicBezTo>
                <a:cubicBezTo>
                  <a:pt x="11475" y="11475"/>
                  <a:pt x="11475" y="11475"/>
                  <a:pt x="11475" y="11475"/>
                </a:cubicBezTo>
                <a:cubicBezTo>
                  <a:pt x="11475" y="11812"/>
                  <a:pt x="11138" y="12150"/>
                  <a:pt x="10800" y="1215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2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0" scaled="1"/>
          </a:gradFill>
          <a:ln w="12700">
            <a:miter lim="400000"/>
          </a:ln>
        </p:spPr>
        <p:txBody>
          <a:bodyPr lIns="22860" rIns="22860"/>
          <a:lstStyle/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spc="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7282D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D57796-7D6A-4F8C-90F6-4686D9D4B7BE}"/>
              </a:ext>
            </a:extLst>
          </p:cNvPr>
          <p:cNvGrpSpPr/>
          <p:nvPr/>
        </p:nvGrpSpPr>
        <p:grpSpPr>
          <a:xfrm>
            <a:off x="256111" y="5678808"/>
            <a:ext cx="11717013" cy="734162"/>
            <a:chOff x="256111" y="5678808"/>
            <a:chExt cx="11717013" cy="73416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8581D08-A644-4354-BC7B-39D45B6CDF13}"/>
                </a:ext>
              </a:extLst>
            </p:cNvPr>
            <p:cNvSpPr/>
            <p:nvPr/>
          </p:nvSpPr>
          <p:spPr>
            <a:xfrm>
              <a:off x="256111" y="5678808"/>
              <a:ext cx="3799841" cy="7341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B8385FF-F697-401C-8091-5AF9755F1ECD}"/>
                </a:ext>
              </a:extLst>
            </p:cNvPr>
            <p:cNvSpPr/>
            <p:nvPr/>
          </p:nvSpPr>
          <p:spPr>
            <a:xfrm>
              <a:off x="4136090" y="5678808"/>
              <a:ext cx="2773064" cy="7341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56006EF-8291-45DD-AE35-13F66B6584EB}"/>
                </a:ext>
              </a:extLst>
            </p:cNvPr>
            <p:cNvSpPr/>
            <p:nvPr/>
          </p:nvSpPr>
          <p:spPr>
            <a:xfrm>
              <a:off x="6997583" y="5678808"/>
              <a:ext cx="4975541" cy="73416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5F33FE5-9131-42FC-9021-B1AFABA88578}"/>
                </a:ext>
              </a:extLst>
            </p:cNvPr>
            <p:cNvSpPr txBox="1"/>
            <p:nvPr/>
          </p:nvSpPr>
          <p:spPr>
            <a:xfrm>
              <a:off x="654763" y="5742225"/>
              <a:ext cx="277217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latin typeface="3M Circular TT Bold"/>
                </a:rPr>
                <a:t>Sales Growth Target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B229CF0-26D1-4BFB-BC05-5E11F8BDA2EF}"/>
                </a:ext>
              </a:extLst>
            </p:cNvPr>
            <p:cNvSpPr/>
            <p:nvPr/>
          </p:nvSpPr>
          <p:spPr>
            <a:xfrm>
              <a:off x="585126" y="5940436"/>
              <a:ext cx="170539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chemeClr val="bg1"/>
                  </a:solidFill>
                  <a:latin typeface="3M Circular TT Light" panose="020B0404020101020102" pitchFamily="34" charset="-18"/>
                  <a:cs typeface="3M Circular TT Light" panose="020B0404020101020102" pitchFamily="34" charset="-18"/>
                </a:rPr>
                <a:t>Initial Channel Partner Growth Target: </a:t>
              </a:r>
              <a:r>
                <a:rPr lang="en-US" sz="1100" dirty="0">
                  <a:solidFill>
                    <a:schemeClr val="bg1"/>
                  </a:solidFill>
                  <a:latin typeface="3M Circular TT Bold" panose="020B0804020101010102" pitchFamily="34" charset="0"/>
                  <a:cs typeface="3M Circular TT Bold" panose="020B0804020101010102" pitchFamily="34" charset="0"/>
                </a:rPr>
                <a:t>$xxx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3M Circular TT Bold" panose="020B0804020101010102" pitchFamily="34" charset="0"/>
                <a:cs typeface="3M Circular TT Bold" panose="020B0804020101010102" pitchFamily="34" charset="0"/>
              </a:endParaRPr>
            </a:p>
          </p:txBody>
        </p:sp>
        <p:sp>
          <p:nvSpPr>
            <p:cNvPr id="34" name="Shape 3355">
              <a:extLst>
                <a:ext uri="{FF2B5EF4-FFF2-40B4-BE49-F238E27FC236}">
                  <a16:creationId xmlns:a16="http://schemas.microsoft.com/office/drawing/2014/main" id="{010BBC27-E567-4171-9066-9CF24791AB85}"/>
                </a:ext>
              </a:extLst>
            </p:cNvPr>
            <p:cNvSpPr/>
            <p:nvPr/>
          </p:nvSpPr>
          <p:spPr>
            <a:xfrm>
              <a:off x="323018" y="5732550"/>
              <a:ext cx="232418" cy="21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94" y="21600"/>
                    <a:pt x="0" y="16706"/>
                    <a:pt x="0" y="10800"/>
                  </a:cubicBezTo>
                  <a:cubicBezTo>
                    <a:pt x="0" y="4894"/>
                    <a:pt x="4894" y="0"/>
                    <a:pt x="10800" y="0"/>
                  </a:cubicBezTo>
                  <a:cubicBezTo>
                    <a:pt x="16706" y="0"/>
                    <a:pt x="21600" y="4894"/>
                    <a:pt x="21600" y="10800"/>
                  </a:cubicBezTo>
                  <a:cubicBezTo>
                    <a:pt x="21600" y="16706"/>
                    <a:pt x="16706" y="21600"/>
                    <a:pt x="10800" y="21600"/>
                  </a:cubicBezTo>
                  <a:close/>
                  <a:moveTo>
                    <a:pt x="10800" y="1350"/>
                  </a:moveTo>
                  <a:cubicBezTo>
                    <a:pt x="5569" y="1350"/>
                    <a:pt x="1350" y="5569"/>
                    <a:pt x="1350" y="10800"/>
                  </a:cubicBezTo>
                  <a:cubicBezTo>
                    <a:pt x="1350" y="16031"/>
                    <a:pt x="5569" y="20250"/>
                    <a:pt x="10800" y="20250"/>
                  </a:cubicBezTo>
                  <a:cubicBezTo>
                    <a:pt x="16031" y="20250"/>
                    <a:pt x="20250" y="16031"/>
                    <a:pt x="20250" y="10800"/>
                  </a:cubicBezTo>
                  <a:cubicBezTo>
                    <a:pt x="20250" y="5569"/>
                    <a:pt x="16031" y="1350"/>
                    <a:pt x="10800" y="1350"/>
                  </a:cubicBezTo>
                  <a:close/>
                  <a:moveTo>
                    <a:pt x="11644" y="10294"/>
                  </a:moveTo>
                  <a:cubicBezTo>
                    <a:pt x="12488" y="10462"/>
                    <a:pt x="13500" y="10800"/>
                    <a:pt x="13500" y="12319"/>
                  </a:cubicBezTo>
                  <a:cubicBezTo>
                    <a:pt x="13500" y="13500"/>
                    <a:pt x="12656" y="14175"/>
                    <a:pt x="11475" y="14344"/>
                  </a:cubicBezTo>
                  <a:cubicBezTo>
                    <a:pt x="11475" y="15188"/>
                    <a:pt x="11475" y="15188"/>
                    <a:pt x="11475" y="15188"/>
                  </a:cubicBezTo>
                  <a:cubicBezTo>
                    <a:pt x="11475" y="15356"/>
                    <a:pt x="11475" y="15525"/>
                    <a:pt x="11138" y="15525"/>
                  </a:cubicBezTo>
                  <a:cubicBezTo>
                    <a:pt x="10462" y="15525"/>
                    <a:pt x="10462" y="15525"/>
                    <a:pt x="10462" y="15525"/>
                  </a:cubicBezTo>
                  <a:cubicBezTo>
                    <a:pt x="10125" y="15525"/>
                    <a:pt x="10125" y="15356"/>
                    <a:pt x="10125" y="15188"/>
                  </a:cubicBezTo>
                  <a:cubicBezTo>
                    <a:pt x="10125" y="14344"/>
                    <a:pt x="10125" y="14344"/>
                    <a:pt x="10125" y="14344"/>
                  </a:cubicBezTo>
                  <a:cubicBezTo>
                    <a:pt x="9113" y="14175"/>
                    <a:pt x="8100" y="13500"/>
                    <a:pt x="8100" y="12150"/>
                  </a:cubicBezTo>
                  <a:cubicBezTo>
                    <a:pt x="8100" y="11981"/>
                    <a:pt x="8100" y="11981"/>
                    <a:pt x="8438" y="11981"/>
                  </a:cubicBezTo>
                  <a:cubicBezTo>
                    <a:pt x="9450" y="11981"/>
                    <a:pt x="9450" y="11981"/>
                    <a:pt x="9450" y="11981"/>
                  </a:cubicBezTo>
                  <a:cubicBezTo>
                    <a:pt x="9619" y="11981"/>
                    <a:pt x="9788" y="11981"/>
                    <a:pt x="9788" y="12150"/>
                  </a:cubicBezTo>
                  <a:cubicBezTo>
                    <a:pt x="9788" y="12319"/>
                    <a:pt x="9788" y="12488"/>
                    <a:pt x="9956" y="12656"/>
                  </a:cubicBezTo>
                  <a:cubicBezTo>
                    <a:pt x="10125" y="12994"/>
                    <a:pt x="10462" y="12994"/>
                    <a:pt x="10969" y="12994"/>
                  </a:cubicBezTo>
                  <a:cubicBezTo>
                    <a:pt x="11475" y="12994"/>
                    <a:pt x="11981" y="12825"/>
                    <a:pt x="11981" y="12319"/>
                  </a:cubicBezTo>
                  <a:cubicBezTo>
                    <a:pt x="11981" y="11644"/>
                    <a:pt x="10969" y="11644"/>
                    <a:pt x="10125" y="11475"/>
                  </a:cubicBezTo>
                  <a:cubicBezTo>
                    <a:pt x="9113" y="11138"/>
                    <a:pt x="8269" y="10631"/>
                    <a:pt x="8269" y="9281"/>
                  </a:cubicBezTo>
                  <a:cubicBezTo>
                    <a:pt x="8269" y="8100"/>
                    <a:pt x="9113" y="7425"/>
                    <a:pt x="10125" y="7256"/>
                  </a:cubicBezTo>
                  <a:cubicBezTo>
                    <a:pt x="10125" y="6412"/>
                    <a:pt x="10125" y="6412"/>
                    <a:pt x="10125" y="6412"/>
                  </a:cubicBezTo>
                  <a:cubicBezTo>
                    <a:pt x="10125" y="6244"/>
                    <a:pt x="10125" y="6075"/>
                    <a:pt x="10462" y="6075"/>
                  </a:cubicBezTo>
                  <a:cubicBezTo>
                    <a:pt x="11138" y="6075"/>
                    <a:pt x="11138" y="6075"/>
                    <a:pt x="11138" y="6075"/>
                  </a:cubicBezTo>
                  <a:cubicBezTo>
                    <a:pt x="11475" y="6075"/>
                    <a:pt x="11475" y="6244"/>
                    <a:pt x="11475" y="6412"/>
                  </a:cubicBezTo>
                  <a:cubicBezTo>
                    <a:pt x="11475" y="7256"/>
                    <a:pt x="11475" y="7256"/>
                    <a:pt x="11475" y="7256"/>
                  </a:cubicBezTo>
                  <a:cubicBezTo>
                    <a:pt x="12488" y="7425"/>
                    <a:pt x="13331" y="8100"/>
                    <a:pt x="13331" y="9112"/>
                  </a:cubicBezTo>
                  <a:cubicBezTo>
                    <a:pt x="13331" y="9450"/>
                    <a:pt x="13331" y="9450"/>
                    <a:pt x="12994" y="9450"/>
                  </a:cubicBezTo>
                  <a:cubicBezTo>
                    <a:pt x="11981" y="9450"/>
                    <a:pt x="11981" y="9450"/>
                    <a:pt x="11981" y="9450"/>
                  </a:cubicBezTo>
                  <a:cubicBezTo>
                    <a:pt x="11813" y="9450"/>
                    <a:pt x="11813" y="9281"/>
                    <a:pt x="11813" y="9112"/>
                  </a:cubicBezTo>
                  <a:cubicBezTo>
                    <a:pt x="11813" y="9112"/>
                    <a:pt x="11644" y="8944"/>
                    <a:pt x="11475" y="8944"/>
                  </a:cubicBezTo>
                  <a:cubicBezTo>
                    <a:pt x="11306" y="8606"/>
                    <a:pt x="10969" y="8606"/>
                    <a:pt x="10631" y="8606"/>
                  </a:cubicBezTo>
                  <a:cubicBezTo>
                    <a:pt x="10294" y="8606"/>
                    <a:pt x="9788" y="8775"/>
                    <a:pt x="9788" y="9281"/>
                  </a:cubicBezTo>
                  <a:cubicBezTo>
                    <a:pt x="9788" y="9788"/>
                    <a:pt x="11306" y="10125"/>
                    <a:pt x="11644" y="1029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22860" rIns="22860"/>
            <a:lstStyle/>
            <a:p>
              <a:pPr marL="0" marR="0" lvl="0" indent="0" algn="l" defTabSz="1219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spc="0">
                  <a:solidFill>
                    <a:srgbClr val="27282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82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5888DB9-D933-4BDE-AADA-34B528234F04}"/>
                </a:ext>
              </a:extLst>
            </p:cNvPr>
            <p:cNvSpPr txBox="1"/>
            <p:nvPr/>
          </p:nvSpPr>
          <p:spPr>
            <a:xfrm>
              <a:off x="4554974" y="5738143"/>
              <a:ext cx="234049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latin typeface="3M Circular TT Bold"/>
                </a:rPr>
                <a:t>Available Languages</a:t>
              </a:r>
            </a:p>
          </p:txBody>
        </p:sp>
        <p:sp>
          <p:nvSpPr>
            <p:cNvPr id="71" name="Shape 3360">
              <a:extLst>
                <a:ext uri="{FF2B5EF4-FFF2-40B4-BE49-F238E27FC236}">
                  <a16:creationId xmlns:a16="http://schemas.microsoft.com/office/drawing/2014/main" id="{00A2BEAD-97EA-40BC-BC4C-79D70EB16783}"/>
                </a:ext>
              </a:extLst>
            </p:cNvPr>
            <p:cNvSpPr/>
            <p:nvPr/>
          </p:nvSpPr>
          <p:spPr>
            <a:xfrm>
              <a:off x="4251679" y="5741329"/>
              <a:ext cx="232418" cy="19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72" extrusionOk="0">
                  <a:moveTo>
                    <a:pt x="14850" y="5040"/>
                  </a:moveTo>
                  <a:cubicBezTo>
                    <a:pt x="2025" y="5040"/>
                    <a:pt x="2025" y="5040"/>
                    <a:pt x="2025" y="5040"/>
                  </a:cubicBezTo>
                  <a:cubicBezTo>
                    <a:pt x="844" y="5040"/>
                    <a:pt x="0" y="6120"/>
                    <a:pt x="0" y="7200"/>
                  </a:cubicBezTo>
                  <a:cubicBezTo>
                    <a:pt x="0" y="15840"/>
                    <a:pt x="0" y="15840"/>
                    <a:pt x="0" y="15840"/>
                  </a:cubicBezTo>
                  <a:cubicBezTo>
                    <a:pt x="0" y="17100"/>
                    <a:pt x="844" y="18000"/>
                    <a:pt x="2025" y="18000"/>
                  </a:cubicBezTo>
                  <a:cubicBezTo>
                    <a:pt x="3375" y="18000"/>
                    <a:pt x="3375" y="18000"/>
                    <a:pt x="3375" y="18000"/>
                  </a:cubicBezTo>
                  <a:cubicBezTo>
                    <a:pt x="3375" y="19620"/>
                    <a:pt x="3375" y="19620"/>
                    <a:pt x="3375" y="19620"/>
                  </a:cubicBezTo>
                  <a:cubicBezTo>
                    <a:pt x="3544" y="20520"/>
                    <a:pt x="4556" y="21600"/>
                    <a:pt x="6075" y="20520"/>
                  </a:cubicBezTo>
                  <a:cubicBezTo>
                    <a:pt x="8606" y="18000"/>
                    <a:pt x="8606" y="18000"/>
                    <a:pt x="8606" y="18000"/>
                  </a:cubicBezTo>
                  <a:cubicBezTo>
                    <a:pt x="14850" y="18000"/>
                    <a:pt x="14850" y="18000"/>
                    <a:pt x="14850" y="18000"/>
                  </a:cubicBezTo>
                  <a:cubicBezTo>
                    <a:pt x="16031" y="18000"/>
                    <a:pt x="16875" y="17100"/>
                    <a:pt x="16875" y="15840"/>
                  </a:cubicBezTo>
                  <a:cubicBezTo>
                    <a:pt x="16875" y="7200"/>
                    <a:pt x="16875" y="7200"/>
                    <a:pt x="16875" y="7200"/>
                  </a:cubicBezTo>
                  <a:cubicBezTo>
                    <a:pt x="16875" y="6120"/>
                    <a:pt x="16031" y="5040"/>
                    <a:pt x="14850" y="5040"/>
                  </a:cubicBezTo>
                  <a:close/>
                  <a:moveTo>
                    <a:pt x="15525" y="15120"/>
                  </a:moveTo>
                  <a:cubicBezTo>
                    <a:pt x="15525" y="16020"/>
                    <a:pt x="14850" y="16560"/>
                    <a:pt x="14175" y="16560"/>
                  </a:cubicBezTo>
                  <a:cubicBezTo>
                    <a:pt x="9788" y="16560"/>
                    <a:pt x="9788" y="16560"/>
                    <a:pt x="9788" y="16560"/>
                  </a:cubicBezTo>
                  <a:cubicBezTo>
                    <a:pt x="8269" y="16560"/>
                    <a:pt x="8269" y="16560"/>
                    <a:pt x="8269" y="16560"/>
                  </a:cubicBezTo>
                  <a:cubicBezTo>
                    <a:pt x="5231" y="19440"/>
                    <a:pt x="5231" y="19440"/>
                    <a:pt x="5231" y="19440"/>
                  </a:cubicBezTo>
                  <a:cubicBezTo>
                    <a:pt x="4725" y="19800"/>
                    <a:pt x="4725" y="18720"/>
                    <a:pt x="4725" y="18720"/>
                  </a:cubicBezTo>
                  <a:cubicBezTo>
                    <a:pt x="4725" y="17640"/>
                    <a:pt x="4725" y="17640"/>
                    <a:pt x="4725" y="17640"/>
                  </a:cubicBezTo>
                  <a:cubicBezTo>
                    <a:pt x="4725" y="17280"/>
                    <a:pt x="4725" y="16560"/>
                    <a:pt x="4725" y="16560"/>
                  </a:cubicBezTo>
                  <a:cubicBezTo>
                    <a:pt x="4725" y="16560"/>
                    <a:pt x="4388" y="16560"/>
                    <a:pt x="4050" y="16560"/>
                  </a:cubicBezTo>
                  <a:cubicBezTo>
                    <a:pt x="2700" y="16560"/>
                    <a:pt x="2700" y="16560"/>
                    <a:pt x="2700" y="16560"/>
                  </a:cubicBezTo>
                  <a:cubicBezTo>
                    <a:pt x="2025" y="16560"/>
                    <a:pt x="1350" y="16020"/>
                    <a:pt x="1350" y="15120"/>
                  </a:cubicBezTo>
                  <a:cubicBezTo>
                    <a:pt x="1350" y="7920"/>
                    <a:pt x="1350" y="7920"/>
                    <a:pt x="1350" y="7920"/>
                  </a:cubicBezTo>
                  <a:cubicBezTo>
                    <a:pt x="1350" y="7200"/>
                    <a:pt x="2025" y="6480"/>
                    <a:pt x="2700" y="6480"/>
                  </a:cubicBezTo>
                  <a:cubicBezTo>
                    <a:pt x="14175" y="6480"/>
                    <a:pt x="14175" y="6480"/>
                    <a:pt x="14175" y="6480"/>
                  </a:cubicBezTo>
                  <a:cubicBezTo>
                    <a:pt x="14850" y="6480"/>
                    <a:pt x="15525" y="7200"/>
                    <a:pt x="15525" y="7920"/>
                  </a:cubicBezTo>
                  <a:cubicBezTo>
                    <a:pt x="15525" y="15120"/>
                    <a:pt x="15525" y="15120"/>
                    <a:pt x="15525" y="15120"/>
                  </a:cubicBezTo>
                  <a:close/>
                  <a:moveTo>
                    <a:pt x="19575" y="0"/>
                  </a:moveTo>
                  <a:cubicBezTo>
                    <a:pt x="7425" y="0"/>
                    <a:pt x="7425" y="0"/>
                    <a:pt x="7425" y="0"/>
                  </a:cubicBezTo>
                  <a:cubicBezTo>
                    <a:pt x="6244" y="0"/>
                    <a:pt x="5400" y="900"/>
                    <a:pt x="5400" y="2160"/>
                  </a:cubicBezTo>
                  <a:cubicBezTo>
                    <a:pt x="5400" y="3600"/>
                    <a:pt x="5400" y="3600"/>
                    <a:pt x="5400" y="3600"/>
                  </a:cubicBezTo>
                  <a:cubicBezTo>
                    <a:pt x="6750" y="3600"/>
                    <a:pt x="6750" y="3600"/>
                    <a:pt x="6750" y="3600"/>
                  </a:cubicBezTo>
                  <a:cubicBezTo>
                    <a:pt x="6750" y="2880"/>
                    <a:pt x="6750" y="2880"/>
                    <a:pt x="6750" y="2880"/>
                  </a:cubicBezTo>
                  <a:cubicBezTo>
                    <a:pt x="6750" y="2160"/>
                    <a:pt x="7425" y="1440"/>
                    <a:pt x="8100" y="1440"/>
                  </a:cubicBezTo>
                  <a:cubicBezTo>
                    <a:pt x="18900" y="1440"/>
                    <a:pt x="18900" y="1440"/>
                    <a:pt x="18900" y="1440"/>
                  </a:cubicBezTo>
                  <a:cubicBezTo>
                    <a:pt x="19575" y="1440"/>
                    <a:pt x="20250" y="2160"/>
                    <a:pt x="20250" y="2880"/>
                  </a:cubicBezTo>
                  <a:cubicBezTo>
                    <a:pt x="20250" y="10080"/>
                    <a:pt x="20250" y="10080"/>
                    <a:pt x="20250" y="10080"/>
                  </a:cubicBezTo>
                  <a:cubicBezTo>
                    <a:pt x="20250" y="10800"/>
                    <a:pt x="19575" y="11520"/>
                    <a:pt x="18900" y="11520"/>
                  </a:cubicBezTo>
                  <a:cubicBezTo>
                    <a:pt x="18225" y="11520"/>
                    <a:pt x="18225" y="11520"/>
                    <a:pt x="18225" y="11520"/>
                  </a:cubicBezTo>
                  <a:cubicBezTo>
                    <a:pt x="18225" y="12960"/>
                    <a:pt x="18225" y="12960"/>
                    <a:pt x="18225" y="12960"/>
                  </a:cubicBezTo>
                  <a:cubicBezTo>
                    <a:pt x="19575" y="12960"/>
                    <a:pt x="19575" y="12960"/>
                    <a:pt x="19575" y="12960"/>
                  </a:cubicBezTo>
                  <a:cubicBezTo>
                    <a:pt x="20756" y="12960"/>
                    <a:pt x="21600" y="12060"/>
                    <a:pt x="21600" y="10800"/>
                  </a:cubicBezTo>
                  <a:cubicBezTo>
                    <a:pt x="21600" y="2160"/>
                    <a:pt x="21600" y="2160"/>
                    <a:pt x="21600" y="2160"/>
                  </a:cubicBezTo>
                  <a:cubicBezTo>
                    <a:pt x="21600" y="900"/>
                    <a:pt x="20756" y="0"/>
                    <a:pt x="19575" y="0"/>
                  </a:cubicBezTo>
                  <a:close/>
                  <a:moveTo>
                    <a:pt x="12150" y="9360"/>
                  </a:moveTo>
                  <a:cubicBezTo>
                    <a:pt x="4725" y="9360"/>
                    <a:pt x="4725" y="9360"/>
                    <a:pt x="4725" y="9360"/>
                  </a:cubicBezTo>
                  <a:cubicBezTo>
                    <a:pt x="4388" y="9360"/>
                    <a:pt x="4050" y="9720"/>
                    <a:pt x="4050" y="10080"/>
                  </a:cubicBezTo>
                  <a:cubicBezTo>
                    <a:pt x="4050" y="10440"/>
                    <a:pt x="4388" y="10800"/>
                    <a:pt x="4725" y="10800"/>
                  </a:cubicBezTo>
                  <a:cubicBezTo>
                    <a:pt x="12150" y="10800"/>
                    <a:pt x="12150" y="10800"/>
                    <a:pt x="12150" y="10800"/>
                  </a:cubicBezTo>
                  <a:cubicBezTo>
                    <a:pt x="12488" y="10800"/>
                    <a:pt x="12825" y="10440"/>
                    <a:pt x="12825" y="10080"/>
                  </a:cubicBezTo>
                  <a:cubicBezTo>
                    <a:pt x="12825" y="9720"/>
                    <a:pt x="12488" y="9360"/>
                    <a:pt x="12150" y="9360"/>
                  </a:cubicBezTo>
                  <a:close/>
                  <a:moveTo>
                    <a:pt x="10800" y="12240"/>
                  </a:moveTo>
                  <a:cubicBezTo>
                    <a:pt x="4725" y="12240"/>
                    <a:pt x="4725" y="12240"/>
                    <a:pt x="4725" y="12240"/>
                  </a:cubicBezTo>
                  <a:cubicBezTo>
                    <a:pt x="4388" y="12240"/>
                    <a:pt x="4050" y="12600"/>
                    <a:pt x="4050" y="12960"/>
                  </a:cubicBezTo>
                  <a:cubicBezTo>
                    <a:pt x="4050" y="13500"/>
                    <a:pt x="4388" y="13680"/>
                    <a:pt x="4725" y="13680"/>
                  </a:cubicBezTo>
                  <a:cubicBezTo>
                    <a:pt x="10800" y="13680"/>
                    <a:pt x="10800" y="13680"/>
                    <a:pt x="10800" y="13680"/>
                  </a:cubicBezTo>
                  <a:cubicBezTo>
                    <a:pt x="11138" y="13680"/>
                    <a:pt x="11475" y="13500"/>
                    <a:pt x="11475" y="12960"/>
                  </a:cubicBezTo>
                  <a:cubicBezTo>
                    <a:pt x="11475" y="12600"/>
                    <a:pt x="11138" y="12240"/>
                    <a:pt x="10800" y="1224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22860" rIns="22860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spc="0">
                  <a:solidFill>
                    <a:srgbClr val="27282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82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687108B-C0F8-4C68-BA27-660FA3EAC1F3}"/>
                </a:ext>
              </a:extLst>
            </p:cNvPr>
            <p:cNvSpPr/>
            <p:nvPr/>
          </p:nvSpPr>
          <p:spPr>
            <a:xfrm>
              <a:off x="4217705" y="6022139"/>
              <a:ext cx="269145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100" dirty="0">
                  <a:solidFill>
                    <a:schemeClr val="bg1"/>
                  </a:solidFill>
                  <a:latin typeface="3M Circular TT Light" panose="020B0404020101020102" pitchFamily="34" charset="-18"/>
                  <a:cs typeface="3M Circular TT Light" panose="020B0404020101020102" pitchFamily="34" charset="-18"/>
                </a:rPr>
                <a:t>UK, DE, NL, FR, ES, IT, SE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3M Circular TT Light" panose="020B0604020101020102" pitchFamily="34" charset="77"/>
                <a:cs typeface="3M Circular TT Light" panose="020B0604020101020102" pitchFamily="34" charset="77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5E49BB-E878-4ED6-8C9F-157B5B7DBD72}"/>
                </a:ext>
              </a:extLst>
            </p:cNvPr>
            <p:cNvSpPr/>
            <p:nvPr/>
          </p:nvSpPr>
          <p:spPr>
            <a:xfrm>
              <a:off x="2482896" y="5940436"/>
              <a:ext cx="154243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>
                  <a:solidFill>
                    <a:schemeClr val="bg1"/>
                  </a:solidFill>
                  <a:latin typeface="3M Circular TT Light" panose="020B0404020101020102" pitchFamily="34" charset="-18"/>
                  <a:cs typeface="3M Circular TT Light" panose="020B0404020101020102" pitchFamily="34" charset="-18"/>
                </a:rPr>
                <a:t>Suggested </a:t>
              </a:r>
              <a:br>
                <a:rPr lang="en-US" sz="1100" dirty="0">
                  <a:solidFill>
                    <a:schemeClr val="bg1"/>
                  </a:solidFill>
                  <a:latin typeface="3M Circular TT Light" panose="020B0404020101020102" pitchFamily="34" charset="-18"/>
                  <a:cs typeface="3M Circular TT Light" panose="020B0404020101020102" pitchFamily="34" charset="-18"/>
                </a:rPr>
              </a:br>
              <a:r>
                <a:rPr lang="en-US" sz="1100" dirty="0">
                  <a:solidFill>
                    <a:schemeClr val="bg1"/>
                  </a:solidFill>
                  <a:latin typeface="3M Circular TT Light" panose="020B0404020101020102" pitchFamily="34" charset="-18"/>
                  <a:cs typeface="3M Circular TT Light" panose="020B0404020101020102" pitchFamily="34" charset="-18"/>
                </a:rPr>
                <a:t>MDF: </a:t>
              </a:r>
              <a:r>
                <a:rPr lang="en-US" sz="1100" dirty="0">
                  <a:solidFill>
                    <a:schemeClr val="bg1"/>
                  </a:solidFill>
                  <a:latin typeface="3M Circular TT Bold" panose="020B0804020101010102" pitchFamily="34" charset="0"/>
                  <a:cs typeface="3M Circular TT Bold" panose="020B0804020101010102" pitchFamily="34" charset="0"/>
                </a:rPr>
                <a:t>$xxx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3M Circular TT Bold" panose="020B0804020101010102" pitchFamily="34" charset="0"/>
                <a:cs typeface="3M Circular TT Bold" panose="020B0804020101010102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0216EE-C0DD-4F5B-AF9F-24CFE6A1BC2A}"/>
                </a:ext>
              </a:extLst>
            </p:cNvPr>
            <p:cNvSpPr txBox="1"/>
            <p:nvPr/>
          </p:nvSpPr>
          <p:spPr>
            <a:xfrm>
              <a:off x="7424457" y="5738142"/>
              <a:ext cx="44366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/>
                  </a:solidFill>
                  <a:latin typeface="3M Circular TT Bold"/>
                </a:rPr>
                <a:t>3M end user demand creation programs</a:t>
              </a:r>
            </a:p>
          </p:txBody>
        </p:sp>
        <p:sp>
          <p:nvSpPr>
            <p:cNvPr id="40" name="Shape 3358">
              <a:extLst>
                <a:ext uri="{FF2B5EF4-FFF2-40B4-BE49-F238E27FC236}">
                  <a16:creationId xmlns:a16="http://schemas.microsoft.com/office/drawing/2014/main" id="{CE723ADE-F70C-4D83-B7C5-44A57D5EE023}"/>
                </a:ext>
              </a:extLst>
            </p:cNvPr>
            <p:cNvSpPr/>
            <p:nvPr/>
          </p:nvSpPr>
          <p:spPr>
            <a:xfrm rot="10800000">
              <a:off x="7081071" y="5742198"/>
              <a:ext cx="232418" cy="21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94" y="21600"/>
                    <a:pt x="0" y="16706"/>
                    <a:pt x="0" y="10800"/>
                  </a:cubicBezTo>
                  <a:cubicBezTo>
                    <a:pt x="0" y="4894"/>
                    <a:pt x="4894" y="0"/>
                    <a:pt x="10800" y="0"/>
                  </a:cubicBezTo>
                  <a:cubicBezTo>
                    <a:pt x="16706" y="0"/>
                    <a:pt x="21600" y="4894"/>
                    <a:pt x="21600" y="10800"/>
                  </a:cubicBezTo>
                  <a:cubicBezTo>
                    <a:pt x="21600" y="16706"/>
                    <a:pt x="16706" y="21600"/>
                    <a:pt x="10800" y="21600"/>
                  </a:cubicBezTo>
                  <a:close/>
                  <a:moveTo>
                    <a:pt x="10800" y="1350"/>
                  </a:moveTo>
                  <a:cubicBezTo>
                    <a:pt x="5569" y="1350"/>
                    <a:pt x="1350" y="5569"/>
                    <a:pt x="1350" y="10800"/>
                  </a:cubicBezTo>
                  <a:cubicBezTo>
                    <a:pt x="1350" y="16031"/>
                    <a:pt x="5569" y="20250"/>
                    <a:pt x="10800" y="20250"/>
                  </a:cubicBezTo>
                  <a:cubicBezTo>
                    <a:pt x="16031" y="20250"/>
                    <a:pt x="20250" y="16031"/>
                    <a:pt x="20250" y="10800"/>
                  </a:cubicBezTo>
                  <a:cubicBezTo>
                    <a:pt x="20250" y="5569"/>
                    <a:pt x="16031" y="1350"/>
                    <a:pt x="10800" y="1350"/>
                  </a:cubicBezTo>
                  <a:close/>
                  <a:moveTo>
                    <a:pt x="10800" y="14850"/>
                  </a:moveTo>
                  <a:cubicBezTo>
                    <a:pt x="10631" y="14850"/>
                    <a:pt x="10462" y="14850"/>
                    <a:pt x="10294" y="14681"/>
                  </a:cubicBezTo>
                  <a:cubicBezTo>
                    <a:pt x="10125" y="14512"/>
                    <a:pt x="10125" y="14344"/>
                    <a:pt x="10125" y="14175"/>
                  </a:cubicBezTo>
                  <a:cubicBezTo>
                    <a:pt x="10125" y="14006"/>
                    <a:pt x="10125" y="13838"/>
                    <a:pt x="10294" y="13669"/>
                  </a:cubicBezTo>
                  <a:cubicBezTo>
                    <a:pt x="10462" y="13669"/>
                    <a:pt x="10631" y="13500"/>
                    <a:pt x="10800" y="13500"/>
                  </a:cubicBezTo>
                  <a:cubicBezTo>
                    <a:pt x="10969" y="13500"/>
                    <a:pt x="11138" y="13669"/>
                    <a:pt x="11306" y="13669"/>
                  </a:cubicBezTo>
                  <a:cubicBezTo>
                    <a:pt x="11475" y="13838"/>
                    <a:pt x="11475" y="14006"/>
                    <a:pt x="11475" y="14175"/>
                  </a:cubicBezTo>
                  <a:cubicBezTo>
                    <a:pt x="11475" y="14344"/>
                    <a:pt x="11475" y="14512"/>
                    <a:pt x="11306" y="14681"/>
                  </a:cubicBezTo>
                  <a:cubicBezTo>
                    <a:pt x="11138" y="14850"/>
                    <a:pt x="10969" y="14850"/>
                    <a:pt x="10800" y="14850"/>
                  </a:cubicBezTo>
                  <a:close/>
                  <a:moveTo>
                    <a:pt x="10800" y="12150"/>
                  </a:moveTo>
                  <a:cubicBezTo>
                    <a:pt x="10462" y="12150"/>
                    <a:pt x="10125" y="11812"/>
                    <a:pt x="10125" y="11475"/>
                  </a:cubicBezTo>
                  <a:cubicBezTo>
                    <a:pt x="10125" y="7425"/>
                    <a:pt x="10125" y="7425"/>
                    <a:pt x="10125" y="7425"/>
                  </a:cubicBezTo>
                  <a:cubicBezTo>
                    <a:pt x="10125" y="7087"/>
                    <a:pt x="10462" y="6750"/>
                    <a:pt x="10800" y="6750"/>
                  </a:cubicBezTo>
                  <a:cubicBezTo>
                    <a:pt x="11138" y="6750"/>
                    <a:pt x="11475" y="7087"/>
                    <a:pt x="11475" y="7425"/>
                  </a:cubicBezTo>
                  <a:cubicBezTo>
                    <a:pt x="11475" y="11475"/>
                    <a:pt x="11475" y="11475"/>
                    <a:pt x="11475" y="11475"/>
                  </a:cubicBezTo>
                  <a:cubicBezTo>
                    <a:pt x="11475" y="11812"/>
                    <a:pt x="11138" y="12150"/>
                    <a:pt x="10800" y="121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22860" rIns="22860"/>
            <a:lstStyle/>
            <a:p>
              <a:pPr marL="0" marR="0" lvl="0" indent="0" algn="l" defTabSz="1219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spc="0">
                  <a:solidFill>
                    <a:srgbClr val="27282D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7282D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42" name="Shape 3426">
            <a:extLst>
              <a:ext uri="{FF2B5EF4-FFF2-40B4-BE49-F238E27FC236}">
                <a16:creationId xmlns:a16="http://schemas.microsoft.com/office/drawing/2014/main" id="{C0F71E9C-2E02-459D-8011-BFEA7615EA5E}"/>
              </a:ext>
            </a:extLst>
          </p:cNvPr>
          <p:cNvSpPr/>
          <p:nvPr/>
        </p:nvSpPr>
        <p:spPr>
          <a:xfrm>
            <a:off x="4231222" y="1072015"/>
            <a:ext cx="231341" cy="218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600" extrusionOk="0">
                <a:moveTo>
                  <a:pt x="21221" y="19913"/>
                </a:moveTo>
                <a:cubicBezTo>
                  <a:pt x="20377" y="21262"/>
                  <a:pt x="14977" y="21600"/>
                  <a:pt x="10758" y="21600"/>
                </a:cubicBezTo>
                <a:cubicBezTo>
                  <a:pt x="6539" y="21600"/>
                  <a:pt x="1139" y="21262"/>
                  <a:pt x="127" y="19913"/>
                </a:cubicBezTo>
                <a:cubicBezTo>
                  <a:pt x="-42" y="19575"/>
                  <a:pt x="-42" y="19069"/>
                  <a:pt x="127" y="18731"/>
                </a:cubicBezTo>
                <a:cubicBezTo>
                  <a:pt x="971" y="16200"/>
                  <a:pt x="2658" y="15525"/>
                  <a:pt x="4008" y="15356"/>
                </a:cubicBezTo>
                <a:cubicBezTo>
                  <a:pt x="5189" y="15188"/>
                  <a:pt x="6202" y="14850"/>
                  <a:pt x="6708" y="14512"/>
                </a:cubicBezTo>
                <a:cubicBezTo>
                  <a:pt x="6708" y="14344"/>
                  <a:pt x="6708" y="13331"/>
                  <a:pt x="6708" y="12656"/>
                </a:cubicBezTo>
                <a:cubicBezTo>
                  <a:pt x="5527" y="11306"/>
                  <a:pt x="4683" y="9281"/>
                  <a:pt x="4683" y="7425"/>
                </a:cubicBezTo>
                <a:cubicBezTo>
                  <a:pt x="4683" y="3375"/>
                  <a:pt x="6708" y="0"/>
                  <a:pt x="10758" y="0"/>
                </a:cubicBezTo>
                <a:cubicBezTo>
                  <a:pt x="14808" y="0"/>
                  <a:pt x="16833" y="3375"/>
                  <a:pt x="16833" y="7425"/>
                </a:cubicBezTo>
                <a:cubicBezTo>
                  <a:pt x="16833" y="9281"/>
                  <a:pt x="15989" y="11306"/>
                  <a:pt x="14808" y="12656"/>
                </a:cubicBezTo>
                <a:cubicBezTo>
                  <a:pt x="14808" y="12994"/>
                  <a:pt x="14808" y="13331"/>
                  <a:pt x="14808" y="14512"/>
                </a:cubicBezTo>
                <a:cubicBezTo>
                  <a:pt x="15314" y="14850"/>
                  <a:pt x="16327" y="15188"/>
                  <a:pt x="17508" y="15356"/>
                </a:cubicBezTo>
                <a:cubicBezTo>
                  <a:pt x="18858" y="15525"/>
                  <a:pt x="20546" y="16200"/>
                  <a:pt x="21389" y="18731"/>
                </a:cubicBezTo>
                <a:cubicBezTo>
                  <a:pt x="21558" y="19069"/>
                  <a:pt x="21558" y="19575"/>
                  <a:pt x="21221" y="19913"/>
                </a:cubicBezTo>
                <a:close/>
                <a:moveTo>
                  <a:pt x="15483" y="7425"/>
                </a:moveTo>
                <a:cubicBezTo>
                  <a:pt x="15483" y="4050"/>
                  <a:pt x="13964" y="1350"/>
                  <a:pt x="10758" y="1350"/>
                </a:cubicBezTo>
                <a:cubicBezTo>
                  <a:pt x="7552" y="1350"/>
                  <a:pt x="6033" y="4050"/>
                  <a:pt x="6033" y="7425"/>
                </a:cubicBezTo>
                <a:cubicBezTo>
                  <a:pt x="6033" y="10125"/>
                  <a:pt x="8227" y="13500"/>
                  <a:pt x="10758" y="13500"/>
                </a:cubicBezTo>
                <a:cubicBezTo>
                  <a:pt x="13289" y="13500"/>
                  <a:pt x="15483" y="10125"/>
                  <a:pt x="15483" y="7425"/>
                </a:cubicBezTo>
                <a:close/>
                <a:moveTo>
                  <a:pt x="17171" y="16706"/>
                </a:moveTo>
                <a:cubicBezTo>
                  <a:pt x="15989" y="16537"/>
                  <a:pt x="14808" y="16031"/>
                  <a:pt x="14133" y="15694"/>
                </a:cubicBezTo>
                <a:cubicBezTo>
                  <a:pt x="13458" y="15356"/>
                  <a:pt x="13458" y="15356"/>
                  <a:pt x="13458" y="15356"/>
                </a:cubicBezTo>
                <a:cubicBezTo>
                  <a:pt x="13458" y="15356"/>
                  <a:pt x="13458" y="14512"/>
                  <a:pt x="13458" y="14006"/>
                </a:cubicBezTo>
                <a:cubicBezTo>
                  <a:pt x="12614" y="14512"/>
                  <a:pt x="11771" y="14850"/>
                  <a:pt x="10758" y="14850"/>
                </a:cubicBezTo>
                <a:cubicBezTo>
                  <a:pt x="9746" y="14850"/>
                  <a:pt x="8902" y="14512"/>
                  <a:pt x="8058" y="14006"/>
                </a:cubicBezTo>
                <a:cubicBezTo>
                  <a:pt x="8058" y="14512"/>
                  <a:pt x="8058" y="15356"/>
                  <a:pt x="8058" y="15356"/>
                </a:cubicBezTo>
                <a:cubicBezTo>
                  <a:pt x="7383" y="15694"/>
                  <a:pt x="7383" y="15694"/>
                  <a:pt x="7383" y="15694"/>
                </a:cubicBezTo>
                <a:cubicBezTo>
                  <a:pt x="6708" y="16031"/>
                  <a:pt x="5527" y="16537"/>
                  <a:pt x="4177" y="16706"/>
                </a:cubicBezTo>
                <a:cubicBezTo>
                  <a:pt x="3164" y="16875"/>
                  <a:pt x="2152" y="17213"/>
                  <a:pt x="1308" y="19069"/>
                </a:cubicBezTo>
                <a:cubicBezTo>
                  <a:pt x="1308" y="19237"/>
                  <a:pt x="2489" y="20250"/>
                  <a:pt x="10758" y="20250"/>
                </a:cubicBezTo>
                <a:cubicBezTo>
                  <a:pt x="19027" y="20250"/>
                  <a:pt x="20039" y="19237"/>
                  <a:pt x="20208" y="19069"/>
                </a:cubicBezTo>
                <a:cubicBezTo>
                  <a:pt x="19364" y="17213"/>
                  <a:pt x="18183" y="16875"/>
                  <a:pt x="17171" y="16706"/>
                </a:cubicBezTo>
                <a:close/>
              </a:path>
            </a:pathLst>
          </a:custGeom>
          <a:gradFill>
            <a:gsLst>
              <a:gs pos="100000">
                <a:schemeClr val="accent6">
                  <a:lumMod val="75000"/>
                </a:schemeClr>
              </a:gs>
              <a:gs pos="0">
                <a:schemeClr val="accent2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0" scaled="1"/>
          </a:gradFill>
          <a:ln w="12700">
            <a:miter lim="400000"/>
          </a:ln>
        </p:spPr>
        <p:txBody>
          <a:bodyPr lIns="22860" rIns="22860"/>
          <a:lstStyle/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spc="0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7282D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BF87FC-3756-413D-B129-803AC9DC104A}"/>
              </a:ext>
            </a:extLst>
          </p:cNvPr>
          <p:cNvSpPr txBox="1"/>
          <p:nvPr/>
        </p:nvSpPr>
        <p:spPr>
          <a:xfrm>
            <a:off x="4186492" y="1335039"/>
            <a:ext cx="2753875" cy="4339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rPr>
              <a:t>Sell-in price promotion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en-GB" sz="105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10% promotional discount for stocking orders</a:t>
            </a:r>
            <a:r>
              <a:rPr lang="en-GB" sz="1050" baseline="3000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*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endParaRPr lang="en-US" sz="800" dirty="0">
              <a:solidFill>
                <a:prstClr val="black"/>
              </a:solidFill>
              <a:latin typeface="3M Circular TT Light" panose="020B0604020101020102" pitchFamily="34" charset="77"/>
              <a:cs typeface="3M Circular TT Light" panose="020B0604020101020102" pitchFamily="34" charset="77"/>
            </a:endParaRPr>
          </a:p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rPr>
              <a:t>Sell-out promotion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3M provided prize-draw incentive to end-users who purchase a promotional pack &amp; complete an online survey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Details will be included in all regular 4000+ SKUs</a:t>
            </a:r>
            <a:endParaRPr lang="en-US" sz="1050" baseline="30000" dirty="0">
              <a:solidFill>
                <a:prstClr val="black"/>
              </a:solidFill>
              <a:latin typeface="3M Circular TT Light" panose="020B0604020101020102" pitchFamily="34" charset="77"/>
              <a:cs typeface="3M Circular TT Light" panose="020B0604020101020102" pitchFamily="34" charset="77"/>
            </a:endParaRPr>
          </a:p>
          <a:p>
            <a:pPr lvl="0">
              <a:defRPr/>
            </a:pPr>
            <a:endParaRPr lang="en-US" sz="800" dirty="0">
              <a:solidFill>
                <a:prstClr val="black"/>
              </a:solidFill>
              <a:latin typeface="3M Circular TT Light" panose="020B0604020101020102" pitchFamily="34" charset="77"/>
              <a:cs typeface="3M Circular TT Light" panose="020B0604020101020102" pitchFamily="34" charset="77"/>
            </a:endParaRPr>
          </a:p>
          <a:p>
            <a:pPr lvl="0">
              <a:defRPr/>
            </a:pPr>
            <a:r>
              <a:rPr lang="en-US" sz="1100" dirty="0">
                <a:solidFill>
                  <a:prstClr val="black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rPr>
              <a:t>Channel Partner Inside Sales teams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Leverage activation pack &amp; call script to target SMEs</a:t>
            </a:r>
          </a:p>
          <a:p>
            <a:pPr lvl="0">
              <a:defRPr/>
            </a:pPr>
            <a:endParaRPr lang="en-US" sz="800" dirty="0">
              <a:solidFill>
                <a:prstClr val="black"/>
              </a:solidFill>
              <a:latin typeface="3M Circular TT Light" panose="020B0604020101020102" pitchFamily="34" charset="77"/>
              <a:cs typeface="3M Circular TT Light" panose="020B0604020101020102" pitchFamily="34" charset="77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dirty="0">
                <a:solidFill>
                  <a:prstClr val="black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rPr>
              <a:t>Channel Partner Own Media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5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Use web banners provided for online shop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05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Leverage email assets to create a targeted campaign to SMEs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800" dirty="0">
              <a:solidFill>
                <a:prstClr val="black"/>
              </a:solidFill>
              <a:latin typeface="3M Circular TT Light" panose="020B0604020101020102" pitchFamily="34" charset="77"/>
              <a:cs typeface="3M Circular TT Light" panose="020B0604020101020102" pitchFamily="34" charset="77"/>
            </a:endParaRPr>
          </a:p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rPr>
              <a:t>Paid Media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Use MDF budget to promote assets provided, targeting tradespeople e.g. local radio, press, social media</a:t>
            </a:r>
          </a:p>
          <a:p>
            <a:pPr marL="171450" indent="-171450">
              <a:buFont typeface="Wingdings" panose="05000000000000000000" pitchFamily="2" charset="2"/>
              <a:buChar char="§"/>
              <a:defRPr/>
            </a:pPr>
            <a:endParaRPr lang="en-US" sz="800" dirty="0">
              <a:solidFill>
                <a:prstClr val="black"/>
              </a:solidFill>
              <a:latin typeface="3M Circular TT Light" panose="020B0604020101020102" pitchFamily="34" charset="77"/>
              <a:cs typeface="3M Circular TT Light" panose="020B0604020101020102" pitchFamily="34" charset="77"/>
            </a:endParaRPr>
          </a:p>
          <a:p>
            <a:pPr lvl="0">
              <a:defRPr/>
            </a:pPr>
            <a:r>
              <a:rPr lang="en-US" sz="1050" dirty="0">
                <a:solidFill>
                  <a:prstClr val="black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rPr>
              <a:t>Channel Partner stores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en-US" sz="1050" dirty="0">
                <a:solidFill>
                  <a:prstClr val="black"/>
                </a:solidFill>
                <a:latin typeface="3M Circular TT Light" panose="020B0604020101020102" pitchFamily="34" charset="77"/>
                <a:cs typeface="3M Circular TT Light" panose="020B0604020101020102" pitchFamily="34" charset="77"/>
              </a:rPr>
              <a:t>Leverage in-store pack to position 4000+ next to adjacent products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F03A32-77C4-4A31-901A-BE3DBBD20818}"/>
              </a:ext>
            </a:extLst>
          </p:cNvPr>
          <p:cNvSpPr txBox="1"/>
          <p:nvPr/>
        </p:nvSpPr>
        <p:spPr>
          <a:xfrm>
            <a:off x="8431619" y="6485434"/>
            <a:ext cx="320574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baseline="30000" dirty="0">
                <a:effectLst/>
                <a:latin typeface="3M Circular TT Light" panose="020B0404020101020102" pitchFamily="34" charset="0"/>
                <a:ea typeface="Calibri" panose="020F0502020204030204" pitchFamily="34" charset="0"/>
                <a:cs typeface="3M Circular TT Light" panose="020B0404020101020102" pitchFamily="34" charset="0"/>
              </a:rPr>
              <a:t>*</a:t>
            </a:r>
            <a:r>
              <a:rPr lang="en-GB" sz="1050" dirty="0">
                <a:effectLst/>
                <a:latin typeface="3M Circular TT Light" panose="020B0404020101020102" pitchFamily="34" charset="0"/>
                <a:ea typeface="Calibri" panose="020F0502020204030204" pitchFamily="34" charset="0"/>
                <a:cs typeface="3M Circular TT Light" panose="020B0404020101020102" pitchFamily="34" charset="0"/>
              </a:rPr>
              <a:t>subject to change, depending upon market conditions</a:t>
            </a:r>
            <a:endParaRPr lang="en-GB" sz="1100" dirty="0">
              <a:latin typeface="3M Circular TT Light" panose="020B0404020101020102" pitchFamily="34" charset="0"/>
              <a:cs typeface="3M Circular TT Light" panose="020B0404020101020102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B0ECD6-9887-42B9-8BFA-A04602A3E859}"/>
              </a:ext>
            </a:extLst>
          </p:cNvPr>
          <p:cNvSpPr txBox="1"/>
          <p:nvPr/>
        </p:nvSpPr>
        <p:spPr>
          <a:xfrm>
            <a:off x="7106109" y="1381995"/>
            <a:ext cx="4600049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Prize draw promotional flyer - included in product packaging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Print advert / catalogue page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Sticker for product packaging / in-store displays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Promotional leaflet (A4)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Shelf barker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Web banners (250 x 250, 600 x 300, 1200 x 600)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POS stand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Email asset pack (copy, images, subject lines)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Social media asset pack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100" dirty="0">
                <a:solidFill>
                  <a:prstClr val="black"/>
                </a:solidFill>
                <a:latin typeface="3M Circular TT Light" panose="020B0404020101020102" pitchFamily="34" charset="-18"/>
                <a:cs typeface="3M Circular TT Light" panose="020B0404020101020102" pitchFamily="34" charset="-18"/>
              </a:rPr>
              <a:t>Inside sales call script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AA857-5ABA-4237-97DE-57C490E7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077" y="3216438"/>
            <a:ext cx="1627037" cy="2264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65D30E-F2F0-4E96-9C52-F967B337D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608" y="4447945"/>
            <a:ext cx="2038635" cy="1047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AA04E3-2936-4C37-B7C8-B8BA38565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1" t="2147" r="5235" b="7575"/>
          <a:stretch/>
        </p:blipFill>
        <p:spPr>
          <a:xfrm>
            <a:off x="8911234" y="3216438"/>
            <a:ext cx="1147166" cy="1130142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5F695-EFF1-423A-82DF-1E0564D08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1688" y="3134100"/>
            <a:ext cx="1225549" cy="128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DB85-64CD-4636-BC0A-3BB1898E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Localised Assets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03E3A-C7FA-4317-9532-11F4EDFD0DB8}"/>
              </a:ext>
            </a:extLst>
          </p:cNvPr>
          <p:cNvSpPr txBox="1"/>
          <p:nvPr/>
        </p:nvSpPr>
        <p:spPr>
          <a:xfrm>
            <a:off x="379412" y="1202373"/>
            <a:ext cx="1108949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Assets are available to download from a dedicated assets collection link. If you require any assistance, contact your 3M representative.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E93301-9387-4A05-B760-FB141FCEA710}"/>
              </a:ext>
            </a:extLst>
          </p:cNvPr>
          <p:cNvSpPr txBox="1"/>
          <p:nvPr/>
        </p:nvSpPr>
        <p:spPr>
          <a:xfrm>
            <a:off x="379412" y="2025333"/>
            <a:ext cx="9601988" cy="42175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dirty="0"/>
              <a:t>EN (GB): </a:t>
            </a:r>
            <a:r>
              <a:rPr lang="en-GB" dirty="0">
                <a:hlinkClick r:id="rId2"/>
              </a:rPr>
              <a:t>http://gpimmediacollections.3m.com/dmrweb/servlet/Album?albumId=5820514</a:t>
            </a:r>
            <a:endParaRPr lang="en-GB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FR: </a:t>
            </a:r>
            <a:r>
              <a:rPr lang="en-GB" dirty="0">
                <a:hlinkClick r:id="rId3"/>
              </a:rPr>
              <a:t>http://gpimmediacollections.3m.com/dmrweb/servlet/Album?albumId=5821021</a:t>
            </a:r>
            <a:endParaRPr lang="en-GB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IT: </a:t>
            </a:r>
            <a:r>
              <a:rPr lang="en-GB" dirty="0">
                <a:hlinkClick r:id="rId4"/>
              </a:rPr>
              <a:t>http://gpimmediacollections.3m.com/dmrweb/servlet/Album?albumId=5821023</a:t>
            </a:r>
            <a:endParaRPr lang="en-GB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DE: </a:t>
            </a:r>
            <a:r>
              <a:rPr lang="en-GB" dirty="0">
                <a:hlinkClick r:id="rId5"/>
              </a:rPr>
              <a:t>http://gpimmediacollections.3m.com/dmrweb/servlet/Album?albumId=5821022</a:t>
            </a:r>
            <a:endParaRPr lang="en-GB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ES: </a:t>
            </a:r>
            <a:r>
              <a:rPr lang="en-GB" dirty="0">
                <a:hlinkClick r:id="rId6"/>
              </a:rPr>
              <a:t>http://gpimmediacollections.3m.com/dmrweb/servlet/Album?albumId=5821025</a:t>
            </a:r>
            <a:endParaRPr lang="en-GB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NL: </a:t>
            </a:r>
            <a:r>
              <a:rPr lang="en-GB" dirty="0">
                <a:hlinkClick r:id="rId7"/>
              </a:rPr>
              <a:t>http://gpimmediacollections.3m.com/dmrweb/servlet/Album?albumId=5821026</a:t>
            </a:r>
            <a:endParaRPr lang="en-GB" sz="2000" dirty="0"/>
          </a:p>
          <a:p>
            <a:pPr>
              <a:lnSpc>
                <a:spcPct val="200000"/>
              </a:lnSpc>
            </a:pPr>
            <a:r>
              <a:rPr lang="en-GB" sz="2000" dirty="0"/>
              <a:t>SE: </a:t>
            </a:r>
            <a:r>
              <a:rPr lang="en-GB" dirty="0">
                <a:hlinkClick r:id="rId8"/>
              </a:rPr>
              <a:t>http://gpimmediacollections.3m.com/dmrweb/servlet/Album?albumId=5820997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9202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68043450-D9AC-494A-87E8-80B6C7D04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227370"/>
              </p:ext>
            </p:extLst>
          </p:nvPr>
        </p:nvGraphicFramePr>
        <p:xfrm>
          <a:off x="3445175" y="1248924"/>
          <a:ext cx="6033156" cy="242608"/>
        </p:xfrm>
        <a:graphic>
          <a:graphicData uri="http://schemas.openxmlformats.org/drawingml/2006/table">
            <a:tbl>
              <a:tblPr firstRow="1" bandRow="1"/>
              <a:tblGrid>
                <a:gridCol w="502763">
                  <a:extLst>
                    <a:ext uri="{9D8B030D-6E8A-4147-A177-3AD203B41FA5}">
                      <a16:colId xmlns:a16="http://schemas.microsoft.com/office/drawing/2014/main" val="2750718668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4078642078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270217189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2598747362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3679821113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3073737635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873007632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1469573126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1788546739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3102648711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245864263"/>
                    </a:ext>
                  </a:extLst>
                </a:gridCol>
                <a:gridCol w="502763">
                  <a:extLst>
                    <a:ext uri="{9D8B030D-6E8A-4147-A177-3AD203B41FA5}">
                      <a16:colId xmlns:a16="http://schemas.microsoft.com/office/drawing/2014/main" val="4034195155"/>
                    </a:ext>
                  </a:extLst>
                </a:gridCol>
              </a:tblGrid>
              <a:tr h="2426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JAN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FEB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MAR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APR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JUN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JUL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AUG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SEP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OCT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NOV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3M Circular TT Book"/>
                        </a:defRPr>
                      </a:lvl9pPr>
                    </a:lstStyle>
                    <a:p>
                      <a:pPr algn="ctr"/>
                      <a:r>
                        <a:rPr lang="en-US" sz="800" b="0" i="0" dirty="0">
                          <a:solidFill>
                            <a:schemeClr val="tx1"/>
                          </a:solidFill>
                          <a:latin typeface="3M Circular TT Light" panose="020B0404020101020102" pitchFamily="34" charset="77"/>
                          <a:cs typeface="3M Circular TT Light" panose="020B0404020101020102" pitchFamily="34" charset="77"/>
                        </a:rPr>
                        <a:t>DEC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334865"/>
                  </a:ext>
                </a:extLst>
              </a:tr>
            </a:tbl>
          </a:graphicData>
        </a:graphic>
      </p:graphicFrame>
      <p:sp>
        <p:nvSpPr>
          <p:cNvPr id="97" name="Rectangle 96">
            <a:extLst>
              <a:ext uri="{FF2B5EF4-FFF2-40B4-BE49-F238E27FC236}">
                <a16:creationId xmlns:a16="http://schemas.microsoft.com/office/drawing/2014/main" id="{CCB984E9-81AA-4556-9F8C-534047BCEF11}"/>
              </a:ext>
            </a:extLst>
          </p:cNvPr>
          <p:cNvSpPr/>
          <p:nvPr/>
        </p:nvSpPr>
        <p:spPr>
          <a:xfrm>
            <a:off x="511809" y="1578073"/>
            <a:ext cx="2875805" cy="1335756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180000" rIns="180000" bIns="180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7D2F5C5-F4C0-4BC5-9DD7-06F3DF11F2CA}"/>
              </a:ext>
            </a:extLst>
          </p:cNvPr>
          <p:cNvSpPr txBox="1"/>
          <p:nvPr/>
        </p:nvSpPr>
        <p:spPr>
          <a:xfrm>
            <a:off x="511809" y="1644936"/>
            <a:ext cx="269792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404020101020102" pitchFamily="34" charset="0"/>
                <a:ea typeface="+mn-ea"/>
                <a:cs typeface="3M Circular TT Light" panose="020B0404020101020102" pitchFamily="34" charset="0"/>
              </a:rPr>
              <a:t>Sell-in price promotion (10% discount) 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18B6434-0D63-4B8B-8BAE-455AB18CD2BA}"/>
              </a:ext>
            </a:extLst>
          </p:cNvPr>
          <p:cNvSpPr txBox="1"/>
          <p:nvPr/>
        </p:nvSpPr>
        <p:spPr>
          <a:xfrm>
            <a:off x="660137" y="2305788"/>
            <a:ext cx="25354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404020101020102" pitchFamily="34" charset="0"/>
                <a:ea typeface="+mn-ea"/>
                <a:cs typeface="3M Circular TT Light" panose="020B0404020101020102" pitchFamily="34" charset="0"/>
              </a:rPr>
              <a:t>Prize draw marketing assets available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Light" panose="020B0404020101020102" pitchFamily="34" charset="0"/>
              <a:ea typeface="+mn-ea"/>
              <a:cs typeface="3M Circular TT Light" panose="020B0404020101020102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F0ADA3A-2371-4FDE-8BD9-8B76EFFB68EF}"/>
              </a:ext>
            </a:extLst>
          </p:cNvPr>
          <p:cNvSpPr txBox="1"/>
          <p:nvPr/>
        </p:nvSpPr>
        <p:spPr>
          <a:xfrm>
            <a:off x="651039" y="2632341"/>
            <a:ext cx="25354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604020101020102" pitchFamily="34" charset="77"/>
                <a:ea typeface="+mn-ea"/>
                <a:cs typeface="3M Circular TT Light" panose="020B0604020101020102" pitchFamily="34" charset="77"/>
              </a:rPr>
              <a:t>I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604020101020102" pitchFamily="34" charset="77"/>
                <a:ea typeface="+mn-ea"/>
                <a:cs typeface="3M Circular TT Light" panose="020B0604020101020102" pitchFamily="34" charset="77"/>
              </a:rPr>
              <a:t>n-store 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604020101020102" pitchFamily="34" charset="77"/>
                <a:ea typeface="+mn-ea"/>
                <a:cs typeface="3M Circular TT Light" panose="020B0604020101020102" pitchFamily="34" charset="77"/>
              </a:rPr>
              <a:t>displays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604020101020102" pitchFamily="34" charset="77"/>
                <a:ea typeface="+mn-ea"/>
                <a:cs typeface="3M Circular TT Light" panose="020B0604020101020102" pitchFamily="34" charset="77"/>
              </a:rPr>
              <a:t> available (POS displays, shelf barkers)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Light" panose="020B0404020101020102" pitchFamily="34" charset="0"/>
              <a:ea typeface="+mn-ea"/>
              <a:cs typeface="3M Circular TT Light" panose="020B0404020101020102" pitchFamily="34" charset="0"/>
            </a:endParaRPr>
          </a:p>
        </p:txBody>
      </p:sp>
      <p:sp>
        <p:nvSpPr>
          <p:cNvPr id="106" name="Rounded Rectangle 239">
            <a:extLst>
              <a:ext uri="{FF2B5EF4-FFF2-40B4-BE49-F238E27FC236}">
                <a16:creationId xmlns:a16="http://schemas.microsoft.com/office/drawing/2014/main" id="{81415804-FA2E-4F95-9242-0C039D749FF5}"/>
              </a:ext>
            </a:extLst>
          </p:cNvPr>
          <p:cNvSpPr/>
          <p:nvPr/>
        </p:nvSpPr>
        <p:spPr>
          <a:xfrm>
            <a:off x="5967262" y="2018655"/>
            <a:ext cx="3432227" cy="10757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180000" rIns="180000" bIns="180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FE0D4EF-30B9-4113-8B91-2F5EA592AABF}"/>
              </a:ext>
            </a:extLst>
          </p:cNvPr>
          <p:cNvSpPr txBox="1"/>
          <p:nvPr/>
        </p:nvSpPr>
        <p:spPr>
          <a:xfrm>
            <a:off x="3445175" y="1033096"/>
            <a:ext cx="6033156" cy="169277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2022</a:t>
            </a:r>
          </a:p>
        </p:txBody>
      </p:sp>
      <p:sp>
        <p:nvSpPr>
          <p:cNvPr id="118" name="Rounded Rectangle 239">
            <a:extLst>
              <a:ext uri="{FF2B5EF4-FFF2-40B4-BE49-F238E27FC236}">
                <a16:creationId xmlns:a16="http://schemas.microsoft.com/office/drawing/2014/main" id="{87D1BA91-0EE6-45E5-8798-00EDD6B90845}"/>
              </a:ext>
            </a:extLst>
          </p:cNvPr>
          <p:cNvSpPr/>
          <p:nvPr/>
        </p:nvSpPr>
        <p:spPr>
          <a:xfrm>
            <a:off x="5978162" y="1685649"/>
            <a:ext cx="609600" cy="12861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180000" rIns="180000" bIns="180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A0B3B6F-96AB-44FA-8E0D-0E96E90496DE}"/>
              </a:ext>
            </a:extLst>
          </p:cNvPr>
          <p:cNvSpPr txBox="1"/>
          <p:nvPr/>
        </p:nvSpPr>
        <p:spPr>
          <a:xfrm>
            <a:off x="681970" y="1989161"/>
            <a:ext cx="253548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Light" panose="020B0404020101020102" pitchFamily="34" charset="0"/>
                <a:ea typeface="+mn-ea"/>
                <a:cs typeface="3M Circular TT Light" panose="020B0404020101020102" pitchFamily="34" charset="0"/>
              </a:rPr>
              <a:t>Sell-out prize draw active</a:t>
            </a:r>
            <a:endParaRPr kumimoji="0" lang="pl-PL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Light" panose="020B0404020101020102" pitchFamily="34" charset="0"/>
              <a:ea typeface="+mn-ea"/>
              <a:cs typeface="3M Circular TT Light" panose="020B0404020101020102" pitchFamily="34" charset="0"/>
            </a:endParaRPr>
          </a:p>
        </p:txBody>
      </p:sp>
      <p:sp>
        <p:nvSpPr>
          <p:cNvPr id="43" name="Rounded Rectangle 239">
            <a:extLst>
              <a:ext uri="{FF2B5EF4-FFF2-40B4-BE49-F238E27FC236}">
                <a16:creationId xmlns:a16="http://schemas.microsoft.com/office/drawing/2014/main" id="{879B5F84-A353-411F-A000-5BB6CD13D5EF}"/>
              </a:ext>
            </a:extLst>
          </p:cNvPr>
          <p:cNvSpPr/>
          <p:nvPr/>
        </p:nvSpPr>
        <p:spPr>
          <a:xfrm>
            <a:off x="5721531" y="2330626"/>
            <a:ext cx="3692171" cy="12904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180000" rIns="180000" bIns="180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</a:t>
            </a:r>
          </a:p>
        </p:txBody>
      </p:sp>
      <p:sp>
        <p:nvSpPr>
          <p:cNvPr id="44" name="Rounded Rectangle 239">
            <a:extLst>
              <a:ext uri="{FF2B5EF4-FFF2-40B4-BE49-F238E27FC236}">
                <a16:creationId xmlns:a16="http://schemas.microsoft.com/office/drawing/2014/main" id="{7543F602-C3BB-4632-B3ED-1F8C75EAB1D3}"/>
              </a:ext>
            </a:extLst>
          </p:cNvPr>
          <p:cNvSpPr/>
          <p:nvPr/>
        </p:nvSpPr>
        <p:spPr>
          <a:xfrm>
            <a:off x="5981475" y="2642599"/>
            <a:ext cx="3432227" cy="12057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0000" tIns="180000" rIns="180000" bIns="180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8167E255-2F67-4698-B187-A966C4DF556F}"/>
              </a:ext>
            </a:extLst>
          </p:cNvPr>
          <p:cNvSpPr txBox="1">
            <a:spLocks/>
          </p:cNvSpPr>
          <p:nvPr/>
        </p:nvSpPr>
        <p:spPr>
          <a:xfrm>
            <a:off x="379412" y="379413"/>
            <a:ext cx="11425237" cy="8229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Timeline &amp; Key Performance Indicators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6E56A78-1652-4187-B0F0-04CBC8C4EC4D}"/>
              </a:ext>
            </a:extLst>
          </p:cNvPr>
          <p:cNvSpPr txBox="1">
            <a:spLocks/>
          </p:cNvSpPr>
          <p:nvPr/>
        </p:nvSpPr>
        <p:spPr>
          <a:xfrm>
            <a:off x="511809" y="3363080"/>
            <a:ext cx="10715536" cy="3326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182563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325" indent="-1317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075" indent="-1158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2938" indent="-103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6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Some flexibility to timings may be possible.  Please discuss any preferences with your account manager.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9D6EA3-E587-4ED9-B1B5-EF604F4BDF4C}"/>
              </a:ext>
            </a:extLst>
          </p:cNvPr>
          <p:cNvSpPr txBox="1"/>
          <p:nvPr/>
        </p:nvSpPr>
        <p:spPr>
          <a:xfrm>
            <a:off x="529724" y="4118726"/>
            <a:ext cx="11124611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u="sng" dirty="0">
                <a:cs typeface="3M Circular TT Light" panose="020B0404020101020102" pitchFamily="34" charset="0"/>
              </a:rPr>
              <a:t>Suggested KPIs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3M Circular TT Light" panose="020B0404020101020102" pitchFamily="34" charset="0"/>
              </a:rPr>
              <a:t>Order value during promotional 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3M Circular TT Light" panose="020B0404020101020102" pitchFamily="34" charset="0"/>
              </a:rPr>
              <a:t>Sell-out value vs. previous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3M Circular TT Light" panose="020B0404020101020102" pitchFamily="34" charset="0"/>
              </a:rPr>
              <a:t>Engagement (impressions, CTR etc.) with digital marketing assets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3M Circular TT Light" panose="020B0404020101020102" pitchFamily="34" charset="0"/>
              </a:rPr>
              <a:t>Number of stores deploying in-store marketing assets &amp; store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cs typeface="3M Circular TT Light" panose="020B0404020101020102" pitchFamily="34" charset="0"/>
              </a:rPr>
              <a:t>Inside sales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7626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5DC74-B5C7-4B38-820E-44B74595F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3872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69F210-832A-40F6-89CF-3FE0C09BE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activating this programme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9CA5ED-B769-4C95-AA68-CA87E98E8059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8516937" y="1557338"/>
            <a:ext cx="3295650" cy="3354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“…</a:t>
            </a:r>
            <a:r>
              <a:rPr lang="en-GB" sz="1800" b="0" i="0" dirty="0">
                <a:effectLst/>
              </a:rPr>
              <a:t>in 2015, 17% of workers in the EU reported being exposed to chemical products or substances for at least a quarter of their working time…and 15 % report breathing in </a:t>
            </a:r>
            <a:r>
              <a:rPr lang="en-GB" sz="1800" b="0" i="0" u="none" strike="noStrike" dirty="0">
                <a:effectLst/>
              </a:rPr>
              <a:t>smoke, fumes, powder or dust</a:t>
            </a:r>
            <a:r>
              <a:rPr lang="en-GB" sz="1800" b="0" i="0" dirty="0">
                <a:effectLst/>
              </a:rPr>
              <a:t> at work”</a:t>
            </a:r>
          </a:p>
          <a:p>
            <a:endParaRPr lang="en-GB" sz="1800" dirty="0"/>
          </a:p>
          <a:p>
            <a:r>
              <a:rPr lang="en-GB" sz="1400" dirty="0"/>
              <a:t>- European Agency for Safety and Health at 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5D6239-48C4-4493-9F57-D5A4F2F5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3" y="1882777"/>
            <a:ext cx="5279349" cy="1516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C75453-D84C-49D5-B228-B25691208816}"/>
              </a:ext>
            </a:extLst>
          </p:cNvPr>
          <p:cNvSpPr txBox="1"/>
          <p:nvPr/>
        </p:nvSpPr>
        <p:spPr>
          <a:xfrm>
            <a:off x="379413" y="3523642"/>
            <a:ext cx="52793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Source: </a:t>
            </a:r>
            <a:r>
              <a:rPr lang="en-GB" sz="12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Employees needing &amp; using RR data extracted from PSD market benchmarking tool.  Data is sourced from external sources (i.e. employment statistics) and 3M internal assessments.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87F29-F208-4614-BF4D-17D2115B869D}"/>
              </a:ext>
            </a:extLst>
          </p:cNvPr>
          <p:cNvSpPr txBox="1"/>
          <p:nvPr/>
        </p:nvSpPr>
        <p:spPr>
          <a:xfrm>
            <a:off x="379412" y="1020080"/>
            <a:ext cx="772372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cs typeface="3M Circular TT Light" panose="020B0404020101020102" pitchFamily="34" charset="0"/>
              </a:rPr>
              <a:t>3M estimates that approximately </a:t>
            </a:r>
            <a:r>
              <a:rPr lang="en-GB" sz="2000" b="1" dirty="0">
                <a:solidFill>
                  <a:schemeClr val="accent2"/>
                </a:solidFill>
                <a:cs typeface="3M Circular TT Light" panose="020B0404020101020102" pitchFamily="34" charset="0"/>
              </a:rPr>
              <a:t>58% </a:t>
            </a:r>
            <a:r>
              <a:rPr lang="en-GB" sz="2000" dirty="0">
                <a:cs typeface="3M Circular TT Light" panose="020B0404020101020102" pitchFamily="34" charset="0"/>
              </a:rPr>
              <a:t>of employees in EMEA who need to use a reusable respirator for work </a:t>
            </a:r>
            <a:r>
              <a:rPr lang="en-GB" sz="2000" u="sng" dirty="0">
                <a:cs typeface="3M Circular TT Light" panose="020B0404020101020102" pitchFamily="34" charset="0"/>
              </a:rPr>
              <a:t>are not fully compliant</a:t>
            </a:r>
            <a:r>
              <a:rPr lang="en-GB" sz="2000" dirty="0">
                <a:cs typeface="3M Circular TT Light" panose="020B0404020101020102" pitchFamily="34" charset="0"/>
              </a:rPr>
              <a:t>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A6E182-6F48-42A1-9EAD-2811120A5B1F}"/>
              </a:ext>
            </a:extLst>
          </p:cNvPr>
          <p:cNvSpPr txBox="1"/>
          <p:nvPr/>
        </p:nvSpPr>
        <p:spPr>
          <a:xfrm>
            <a:off x="379413" y="4621074"/>
            <a:ext cx="5184254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cs typeface="3M Circular TT Light" panose="020B0404020101020102" pitchFamily="34" charset="0"/>
              </a:rPr>
              <a:t>The 3M™ Maintenance Free Reusable Respirator 4000+ Series is an easy-to-use, convenient product that is an ideal solution to help improve compliance &amp; grow the market for respiratory protection.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D25B0C-7DED-4D68-9F89-7377F0D1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890" y="4621074"/>
            <a:ext cx="2522879" cy="153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2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33FB0-62D4-40AB-9F09-058090BF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611" y="689264"/>
            <a:ext cx="3292379" cy="32923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4B5BB4-B905-4D81-A4FA-206CCE860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4" b="39590"/>
          <a:stretch/>
        </p:blipFill>
        <p:spPr>
          <a:xfrm>
            <a:off x="709453" y="4957791"/>
            <a:ext cx="4714696" cy="131389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8A349F-C8A5-41E8-A528-12F976D87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makes the 4000+ better than other solutions?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EAFD9-C473-4F48-948C-CD6279471B26}"/>
              </a:ext>
            </a:extLst>
          </p:cNvPr>
          <p:cNvSpPr txBox="1"/>
          <p:nvPr/>
        </p:nvSpPr>
        <p:spPr>
          <a:xfrm>
            <a:off x="5883230" y="974590"/>
            <a:ext cx="5812381" cy="53860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GB" sz="1600" b="1" dirty="0">
                <a:cs typeface="3M Circular TT Light" panose="020B0404020101020102" pitchFamily="34" charset="0"/>
              </a:rPr>
              <a:t>Wear comfort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Soft and flexible face seal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Lightweight and well-balanced mask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Low-profile and ergonomic design for optimal field of 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Easily adjustable straps for secure, comfortable fit</a:t>
            </a:r>
          </a:p>
          <a:p>
            <a:endParaRPr lang="en-GB" sz="1600" dirty="0">
              <a:cs typeface="3M Circular TT Light" panose="020B0404020101020102" pitchFamily="34" charset="0"/>
            </a:endParaRPr>
          </a:p>
          <a:p>
            <a:r>
              <a:rPr lang="en-GB" sz="1600" b="1" dirty="0">
                <a:cs typeface="3M Circular TT Light" panose="020B0404020101020102" pitchFamily="34" charset="0"/>
              </a:rPr>
              <a:t>Breathing comfort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New enhanced valve assembly reduces breathing resistance by over 30%*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Designed with 3M’s electret particulate filter material to help achieve low breathing resistance</a:t>
            </a:r>
          </a:p>
          <a:p>
            <a:endParaRPr lang="en-GB" sz="1600" b="1" dirty="0">
              <a:cs typeface="3M Circular TT Light" panose="020B0404020101020102" pitchFamily="34" charset="0"/>
            </a:endParaRPr>
          </a:p>
          <a:p>
            <a:r>
              <a:rPr lang="en-GB" sz="1600" b="1" dirty="0">
                <a:cs typeface="3M Circular TT Light" panose="020B0404020101020102" pitchFamily="34" charset="0"/>
              </a:rPr>
              <a:t>Convenient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Ready-to-use, maintenance-free construction with integrated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Designed to suit eyewear and hearing protection from 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Resealable bag provides convenient and clean storage between uses</a:t>
            </a:r>
          </a:p>
          <a:p>
            <a:endParaRPr lang="en-GB" sz="1600" dirty="0">
              <a:cs typeface="3M Circular TT Light" panose="020B0404020101020102" pitchFamily="34" charset="0"/>
            </a:endParaRPr>
          </a:p>
          <a:p>
            <a:r>
              <a:rPr lang="en-GB" sz="1000" dirty="0">
                <a:cs typeface="3M Circular TT Light" panose="020B0404020101020102" pitchFamily="34" charset="0"/>
              </a:rPr>
              <a:t>*Exhalation breathing resistance of 3M™ 4000+ reduced by &gt;30% for 120 lpm peak exhalation flow and &gt;35% for 160 lpm compared to 3M™ 4000 Series.  Results measured by 3M in 2017 under laboratory conditions. Breathing rates shown as an example only.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C75BE-AA29-43E8-B51D-F92CFC5F1CAF}"/>
              </a:ext>
            </a:extLst>
          </p:cNvPr>
          <p:cNvSpPr txBox="1"/>
          <p:nvPr/>
        </p:nvSpPr>
        <p:spPr>
          <a:xfrm>
            <a:off x="1177580" y="5060740"/>
            <a:ext cx="400413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cs typeface="3M Circular TT Light" panose="020B0404020101020102" pitchFamily="34" charset="0"/>
              </a:rPr>
              <a:t>The 3M™ Maintenance Free Reusable Respirator 4000+ Series helps to overcome some of the common objections to wearing RPE.</a:t>
            </a:r>
          </a:p>
        </p:txBody>
      </p:sp>
      <p:pic>
        <p:nvPicPr>
          <p:cNvPr id="3074" name="Picture 2" descr="3M 4277+ Reusable Half Mask Respirator | Safety Supplies">
            <a:extLst>
              <a:ext uri="{FF2B5EF4-FFF2-40B4-BE49-F238E27FC236}">
                <a16:creationId xmlns:a16="http://schemas.microsoft.com/office/drawing/2014/main" id="{A385A1CB-B2A3-484C-8998-5C2EF661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07" y="3770716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F1CAD4-04F4-4E5C-BCE0-EC72F9EF375E}"/>
              </a:ext>
            </a:extLst>
          </p:cNvPr>
          <p:cNvSpPr txBox="1"/>
          <p:nvPr/>
        </p:nvSpPr>
        <p:spPr>
          <a:xfrm>
            <a:off x="1936367" y="3922712"/>
            <a:ext cx="329238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Sold as a case of 10 individual consumer packs which double as a storage bag to help prolong the life of the product. </a:t>
            </a:r>
          </a:p>
        </p:txBody>
      </p:sp>
    </p:spTree>
    <p:extLst>
      <p:ext uri="{BB962C8B-B14F-4D97-AF65-F5344CB8AC3E}">
        <p14:creationId xmlns:p14="http://schemas.microsoft.com/office/powerpoint/2010/main" val="299144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05F912-1CF8-44A1-A099-C39DB072E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Audience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1E2DD-124D-4C8D-9A33-514A6ED9C781}"/>
              </a:ext>
            </a:extLst>
          </p:cNvPr>
          <p:cNvSpPr txBox="1"/>
          <p:nvPr/>
        </p:nvSpPr>
        <p:spPr>
          <a:xfrm>
            <a:off x="5352005" y="1063261"/>
            <a:ext cx="5812381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latin typeface="+mj-lt"/>
                <a:cs typeface="3M Circular TT Light" panose="020B0404020101020102" pitchFamily="34" charset="0"/>
              </a:rPr>
              <a:t>Small-to-medium sized enterprises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Companies without a dedicated Health &amp; Safety Manager where the owner is purchasing respirators for up to approximately 10 employees, often including themselves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Typically have a lower compliance level than larger organisations – market growth opportunity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Work in a wide range of industries including construction, maintenance &amp; repair, metal work and transportation.</a:t>
            </a:r>
          </a:p>
        </p:txBody>
      </p:sp>
      <p:pic>
        <p:nvPicPr>
          <p:cNvPr id="11" name="Graphic 10" descr="Store outline">
            <a:extLst>
              <a:ext uri="{FF2B5EF4-FFF2-40B4-BE49-F238E27FC236}">
                <a16:creationId xmlns:a16="http://schemas.microsoft.com/office/drawing/2014/main" id="{620325C9-3AD1-4DDF-9441-8AFCE1593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7950" y="4061118"/>
            <a:ext cx="1804080" cy="1804080"/>
          </a:xfrm>
          <a:prstGeom prst="rect">
            <a:avLst/>
          </a:prstGeom>
        </p:spPr>
      </p:pic>
      <p:pic>
        <p:nvPicPr>
          <p:cNvPr id="13" name="Graphic 12" descr="Ecommerce outline">
            <a:extLst>
              <a:ext uri="{FF2B5EF4-FFF2-40B4-BE49-F238E27FC236}">
                <a16:creationId xmlns:a16="http://schemas.microsoft.com/office/drawing/2014/main" id="{04500899-20D3-4C82-A1F4-144E44DC1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8765" y="4083088"/>
            <a:ext cx="1615760" cy="1615760"/>
          </a:xfrm>
          <a:prstGeom prst="rect">
            <a:avLst/>
          </a:prstGeom>
        </p:spPr>
      </p:pic>
      <p:pic>
        <p:nvPicPr>
          <p:cNvPr id="15" name="Graphic 14" descr="Call center with solid fill">
            <a:extLst>
              <a:ext uri="{FF2B5EF4-FFF2-40B4-BE49-F238E27FC236}">
                <a16:creationId xmlns:a16="http://schemas.microsoft.com/office/drawing/2014/main" id="{9BE0DF8E-CC66-4280-9BF9-53C9C39420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85455" y="4197148"/>
            <a:ext cx="1532019" cy="1532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ABA797-76FD-41ED-9D1D-BF684D0603D1}"/>
              </a:ext>
            </a:extLst>
          </p:cNvPr>
          <p:cNvSpPr txBox="1"/>
          <p:nvPr/>
        </p:nvSpPr>
        <p:spPr>
          <a:xfrm>
            <a:off x="461847" y="4083088"/>
            <a:ext cx="58123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This programme aims to access the target audience via: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449046-B49B-46E0-BB04-912B9F8E4886}"/>
              </a:ext>
            </a:extLst>
          </p:cNvPr>
          <p:cNvSpPr txBox="1"/>
          <p:nvPr/>
        </p:nvSpPr>
        <p:spPr>
          <a:xfrm>
            <a:off x="5781140" y="5735297"/>
            <a:ext cx="11710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cs typeface="3M Circular TT Light" panose="020B0404020101020102" pitchFamily="34" charset="0"/>
              </a:rPr>
              <a:t>eCommerce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69FC40-A765-4DF2-99CE-3AE404E44CEB}"/>
              </a:ext>
            </a:extLst>
          </p:cNvPr>
          <p:cNvSpPr txBox="1"/>
          <p:nvPr/>
        </p:nvSpPr>
        <p:spPr>
          <a:xfrm>
            <a:off x="8094485" y="5744603"/>
            <a:ext cx="11710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>
                <a:cs typeface="3M Circular TT Light" panose="020B0404020101020102" pitchFamily="34" charset="0"/>
              </a:rPr>
              <a:t>Trade shops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D7DD96-8567-49B6-993C-46C879CC27C9}"/>
              </a:ext>
            </a:extLst>
          </p:cNvPr>
          <p:cNvSpPr txBox="1"/>
          <p:nvPr/>
        </p:nvSpPr>
        <p:spPr>
          <a:xfrm>
            <a:off x="10365959" y="5729167"/>
            <a:ext cx="117101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>
                <a:cs typeface="3M Circular TT Light" panose="020B0404020101020102" pitchFamily="34" charset="0"/>
              </a:rPr>
              <a:t>Inside Sales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9D324-9327-4992-AD88-D6C2B00737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69" b="43348"/>
          <a:stretch/>
        </p:blipFill>
        <p:spPr>
          <a:xfrm>
            <a:off x="461847" y="1046275"/>
            <a:ext cx="4580416" cy="285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BF2E-8BBE-40DE-A5A9-581D1DA8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Campaign Architecture</a:t>
            </a:r>
          </a:p>
        </p:txBody>
      </p:sp>
      <p:pic>
        <p:nvPicPr>
          <p:cNvPr id="7" name="Graphic 6" descr="Office worker male with solid fill">
            <a:extLst>
              <a:ext uri="{FF2B5EF4-FFF2-40B4-BE49-F238E27FC236}">
                <a16:creationId xmlns:a16="http://schemas.microsoft.com/office/drawing/2014/main" id="{2064ED02-4DD0-47C6-8703-7A46801AA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1065" y="1510491"/>
            <a:ext cx="914400" cy="914400"/>
          </a:xfrm>
          <a:prstGeom prst="rect">
            <a:avLst/>
          </a:prstGeom>
        </p:spPr>
      </p:pic>
      <p:pic>
        <p:nvPicPr>
          <p:cNvPr id="9" name="Graphic 8" descr="Office worker female with solid fill">
            <a:extLst>
              <a:ext uri="{FF2B5EF4-FFF2-40B4-BE49-F238E27FC236}">
                <a16:creationId xmlns:a16="http://schemas.microsoft.com/office/drawing/2014/main" id="{9DE0108A-DDC3-4EFC-9F4E-33AF29EDA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4510" y="1510491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01D66-9240-4F73-B178-115068F83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10" y="1672076"/>
            <a:ext cx="1081825" cy="59123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16FD30-61C0-4C8B-9145-50E7E335D7AD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741715" y="1967691"/>
            <a:ext cx="2472795" cy="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21B3D66-6BFE-41A3-A5CD-67629A99BB0F}"/>
              </a:ext>
            </a:extLst>
          </p:cNvPr>
          <p:cNvSpPr txBox="1"/>
          <p:nvPr/>
        </p:nvSpPr>
        <p:spPr>
          <a:xfrm>
            <a:off x="1741715" y="1489031"/>
            <a:ext cx="24209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3M provides sell-in price promotion &amp; marketing assets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DF824F-B5B8-48EA-B1E5-204690794149}"/>
              </a:ext>
            </a:extLst>
          </p:cNvPr>
          <p:cNvSpPr txBox="1"/>
          <p:nvPr/>
        </p:nvSpPr>
        <p:spPr>
          <a:xfrm>
            <a:off x="4362555" y="2348961"/>
            <a:ext cx="141078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3M Channel Partner</a:t>
            </a:r>
          </a:p>
        </p:txBody>
      </p:sp>
      <p:pic>
        <p:nvPicPr>
          <p:cNvPr id="19" name="Graphic 18" descr="Construction worker male with solid fill">
            <a:extLst>
              <a:ext uri="{FF2B5EF4-FFF2-40B4-BE49-F238E27FC236}">
                <a16:creationId xmlns:a16="http://schemas.microsoft.com/office/drawing/2014/main" id="{7B609675-E970-4729-96A9-95060AFBC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09909" y="1603838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E8A490-6C1E-470C-B8AE-666600F2C125}"/>
              </a:ext>
            </a:extLst>
          </p:cNvPr>
          <p:cNvSpPr txBox="1"/>
          <p:nvPr/>
        </p:nvSpPr>
        <p:spPr>
          <a:xfrm>
            <a:off x="9609909" y="2459727"/>
            <a:ext cx="9144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End User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D880DA-F805-443C-AA43-FDD222DF7A3E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915465" y="1967691"/>
            <a:ext cx="3568169" cy="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C4F3608-A5E2-466E-A6E8-C6637D33D67A}"/>
              </a:ext>
            </a:extLst>
          </p:cNvPr>
          <p:cNvSpPr txBox="1"/>
          <p:nvPr/>
        </p:nvSpPr>
        <p:spPr>
          <a:xfrm>
            <a:off x="5945944" y="1708382"/>
            <a:ext cx="34375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Activate marketing assets to target SMEs</a:t>
            </a:r>
          </a:p>
        </p:txBody>
      </p:sp>
      <p:pic>
        <p:nvPicPr>
          <p:cNvPr id="25" name="Graphic 24" descr="Store outline">
            <a:extLst>
              <a:ext uri="{FF2B5EF4-FFF2-40B4-BE49-F238E27FC236}">
                <a16:creationId xmlns:a16="http://schemas.microsoft.com/office/drawing/2014/main" id="{D79867E7-2E6F-4DC3-BEB5-CE8726BE4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90089" y="1918484"/>
            <a:ext cx="860953" cy="860953"/>
          </a:xfrm>
          <a:prstGeom prst="rect">
            <a:avLst/>
          </a:prstGeom>
        </p:spPr>
      </p:pic>
      <p:pic>
        <p:nvPicPr>
          <p:cNvPr id="26" name="Graphic 25" descr="Ecommerce outline">
            <a:extLst>
              <a:ext uri="{FF2B5EF4-FFF2-40B4-BE49-F238E27FC236}">
                <a16:creationId xmlns:a16="http://schemas.microsoft.com/office/drawing/2014/main" id="{D4D4AF9F-9AD9-4A1C-B16B-C8A31DEBFA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73522" y="2004064"/>
            <a:ext cx="689794" cy="689794"/>
          </a:xfrm>
          <a:prstGeom prst="rect">
            <a:avLst/>
          </a:prstGeom>
        </p:spPr>
      </p:pic>
      <p:pic>
        <p:nvPicPr>
          <p:cNvPr id="27" name="Graphic 26" descr="Call center with solid fill">
            <a:extLst>
              <a:ext uri="{FF2B5EF4-FFF2-40B4-BE49-F238E27FC236}">
                <a16:creationId xmlns:a16="http://schemas.microsoft.com/office/drawing/2014/main" id="{99B45340-9F75-4339-BD61-4C65F23130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77814" y="1999349"/>
            <a:ext cx="689795" cy="68979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676250D-0D0E-4A09-B0D5-F9671F66082D}"/>
              </a:ext>
            </a:extLst>
          </p:cNvPr>
          <p:cNvCxnSpPr>
            <a:cxnSpLocks/>
          </p:cNvCxnSpPr>
          <p:nvPr/>
        </p:nvCxnSpPr>
        <p:spPr>
          <a:xfrm>
            <a:off x="1741715" y="2091072"/>
            <a:ext cx="2181880" cy="1862619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97DDF76-99F2-4F53-99D8-E34701EC1962}"/>
              </a:ext>
            </a:extLst>
          </p:cNvPr>
          <p:cNvSpPr txBox="1"/>
          <p:nvPr/>
        </p:nvSpPr>
        <p:spPr>
          <a:xfrm>
            <a:off x="2149659" y="3105834"/>
            <a:ext cx="108182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3M hosts prize draw promotion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DA4E807-715E-405E-817C-2794672C1B67}"/>
              </a:ext>
            </a:extLst>
          </p:cNvPr>
          <p:cNvCxnSpPr>
            <a:cxnSpLocks/>
          </p:cNvCxnSpPr>
          <p:nvPr/>
        </p:nvCxnSpPr>
        <p:spPr>
          <a:xfrm>
            <a:off x="7216840" y="4843578"/>
            <a:ext cx="2331552" cy="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02551A2-7E51-4367-81DC-03BE2984DE02}"/>
              </a:ext>
            </a:extLst>
          </p:cNvPr>
          <p:cNvSpPr txBox="1"/>
          <p:nvPr/>
        </p:nvSpPr>
        <p:spPr>
          <a:xfrm>
            <a:off x="7213001" y="4918699"/>
            <a:ext cx="241982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Details of how to enter are included within product packaging (May to November)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3596394-F714-4EF4-BED1-C5858A3D3700}"/>
              </a:ext>
            </a:extLst>
          </p:cNvPr>
          <p:cNvSpPr txBox="1"/>
          <p:nvPr/>
        </p:nvSpPr>
        <p:spPr>
          <a:xfrm>
            <a:off x="10067109" y="2716655"/>
            <a:ext cx="1994215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AutoNum type="arabicParenBoth"/>
            </a:pPr>
            <a:r>
              <a:rPr lang="en-GB" sz="14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Purchases product</a:t>
            </a:r>
          </a:p>
          <a:p>
            <a:pPr marL="342900" indent="-342900">
              <a:buAutoNum type="arabicParenBoth"/>
            </a:pPr>
            <a:r>
              <a:rPr lang="en-GB" sz="14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Tries product</a:t>
            </a:r>
          </a:p>
          <a:p>
            <a:pPr marL="342900" indent="-342900">
              <a:buAutoNum type="arabicParenBoth"/>
            </a:pPr>
            <a:r>
              <a:rPr lang="en-GB" sz="14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Enters the prize draw online by answering a few questions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2373930-F402-40F1-AA41-EA2DC3F2B452}"/>
              </a:ext>
            </a:extLst>
          </p:cNvPr>
          <p:cNvCxnSpPr>
            <a:cxnSpLocks/>
          </p:cNvCxnSpPr>
          <p:nvPr/>
        </p:nvCxnSpPr>
        <p:spPr>
          <a:xfrm flipH="1">
            <a:off x="7185261" y="4359401"/>
            <a:ext cx="2198224" cy="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392A0C9-552C-4B19-97DB-AE2E6DBE38AE}"/>
              </a:ext>
            </a:extLst>
          </p:cNvPr>
          <p:cNvCxnSpPr>
            <a:cxnSpLocks/>
          </p:cNvCxnSpPr>
          <p:nvPr/>
        </p:nvCxnSpPr>
        <p:spPr>
          <a:xfrm>
            <a:off x="9997441" y="2689144"/>
            <a:ext cx="0" cy="898787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D07857D-84DD-4C2E-B4B5-F1129745B210}"/>
              </a:ext>
            </a:extLst>
          </p:cNvPr>
          <p:cNvCxnSpPr>
            <a:cxnSpLocks/>
          </p:cNvCxnSpPr>
          <p:nvPr/>
        </p:nvCxnSpPr>
        <p:spPr>
          <a:xfrm>
            <a:off x="9997441" y="3587931"/>
            <a:ext cx="0" cy="771470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A37D8B8-B81E-4177-8E98-16EDE6EF0F37}"/>
              </a:ext>
            </a:extLst>
          </p:cNvPr>
          <p:cNvCxnSpPr>
            <a:cxnSpLocks/>
          </p:cNvCxnSpPr>
          <p:nvPr/>
        </p:nvCxnSpPr>
        <p:spPr>
          <a:xfrm>
            <a:off x="9383485" y="4359401"/>
            <a:ext cx="613956" cy="0"/>
          </a:xfrm>
          <a:prstGeom prst="line">
            <a:avLst/>
          </a:prstGeom>
          <a:ln w="28575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3M 4277+ Reusable Half Mask Respirator | Safety Supplies">
            <a:extLst>
              <a:ext uri="{FF2B5EF4-FFF2-40B4-BE49-F238E27FC236}">
                <a16:creationId xmlns:a16="http://schemas.microsoft.com/office/drawing/2014/main" id="{B9F905A5-FA27-46F2-9D34-B843ADB1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26" y="3907661"/>
            <a:ext cx="1290159" cy="129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phic 66" descr="Tag outline">
            <a:extLst>
              <a:ext uri="{FF2B5EF4-FFF2-40B4-BE49-F238E27FC236}">
                <a16:creationId xmlns:a16="http://schemas.microsoft.com/office/drawing/2014/main" id="{0ED89B1B-AEFD-481B-9574-51D4126FB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834324" y="923161"/>
            <a:ext cx="630670" cy="63067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4F71585-1AF1-4627-8566-903A92DD10EE}"/>
              </a:ext>
            </a:extLst>
          </p:cNvPr>
          <p:cNvSpPr txBox="1"/>
          <p:nvPr/>
        </p:nvSpPr>
        <p:spPr>
          <a:xfrm>
            <a:off x="2035642" y="1207769"/>
            <a:ext cx="37493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-10%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85610F97-DA18-46B3-8016-D02D2BFA67E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08302" y="970580"/>
            <a:ext cx="887808" cy="499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CCD641-3DBE-4888-94F6-1578965588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33943" y="3820181"/>
            <a:ext cx="3081649" cy="21717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7CAF9F5-0BA5-44BB-8F90-AE258BCAB9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40244" y="733184"/>
            <a:ext cx="629019" cy="8753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46C4C6D-8F2B-44F9-A0AF-F7F5F69AEBC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32119" y="1047743"/>
            <a:ext cx="1117833" cy="5745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573287C-93F4-41A5-8230-1906EE8E50DB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201" t="2147" r="5235" b="7575"/>
          <a:stretch/>
        </p:blipFill>
        <p:spPr>
          <a:xfrm>
            <a:off x="8754466" y="992381"/>
            <a:ext cx="629019" cy="619684"/>
          </a:xfrm>
          <a:prstGeom prst="ellipse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056D94-83EE-4F65-AB34-D70FDA2ADEC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81510" y="922724"/>
            <a:ext cx="671998" cy="7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7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F3272-0424-4B50-8BB8-48AB28267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Countries &amp; languages in 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36B6F-FFE7-45DA-817A-003EC41B57F2}"/>
              </a:ext>
            </a:extLst>
          </p:cNvPr>
          <p:cNvSpPr txBox="1"/>
          <p:nvPr/>
        </p:nvSpPr>
        <p:spPr>
          <a:xfrm>
            <a:off x="387351" y="1056675"/>
            <a:ext cx="10829289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u="sng" dirty="0">
                <a:cs typeface="3M Circular TT Light" panose="020B0404020101020102" pitchFamily="34" charset="0"/>
              </a:rPr>
              <a:t>Countries in scope</a:t>
            </a:r>
          </a:p>
          <a:p>
            <a:r>
              <a:rPr lang="en-GB" dirty="0">
                <a:cs typeface="3M Circular TT Light" panose="020B0404020101020102" pitchFamily="34" charset="0"/>
              </a:rPr>
              <a:t>End users residing in these countries are eligible for the prize draw:</a:t>
            </a:r>
          </a:p>
          <a:p>
            <a:endParaRPr lang="en-GB" dirty="0">
              <a:cs typeface="3M Circular TT Light" panose="020B0404020101020102" pitchFamily="34" charset="0"/>
            </a:endParaRPr>
          </a:p>
          <a:p>
            <a:r>
              <a:rPr lang="en-GB" b="1" dirty="0">
                <a:cs typeface="3M Circular TT Light" panose="020B0404020101020102" pitchFamily="34" charset="0"/>
              </a:rPr>
              <a:t>Austria, Belgium, Denmark, Finland, France, Germany, Italy, Netherlands, Norway, Spain, Sweden, Switzerland, United Kingdom &amp; Ireland</a:t>
            </a:r>
          </a:p>
          <a:p>
            <a:endParaRPr lang="en-GB" dirty="0">
              <a:cs typeface="3M Circular TT Light" panose="020B0404020101020102" pitchFamily="34" charset="0"/>
            </a:endParaRPr>
          </a:p>
          <a:p>
            <a:endParaRPr lang="en-GB" dirty="0">
              <a:cs typeface="3M Circular TT Light" panose="020B0404020101020102" pitchFamily="34" charset="0"/>
            </a:endParaRPr>
          </a:p>
          <a:p>
            <a:endParaRPr lang="en-GB" dirty="0">
              <a:cs typeface="3M Circular TT Light" panose="020B0404020101020102" pitchFamily="34" charset="0"/>
            </a:endParaRPr>
          </a:p>
          <a:p>
            <a:endParaRPr lang="en-GB" dirty="0">
              <a:cs typeface="3M Circular TT Light" panose="020B0404020101020102" pitchFamily="34" charset="0"/>
            </a:endParaRPr>
          </a:p>
          <a:p>
            <a:r>
              <a:rPr lang="en-GB" u="sng" dirty="0">
                <a:cs typeface="3M Circular TT Light" panose="020B0404020101020102" pitchFamily="34" charset="0"/>
              </a:rPr>
              <a:t>Languages available</a:t>
            </a:r>
          </a:p>
          <a:p>
            <a:r>
              <a:rPr lang="en-GB" dirty="0">
                <a:cs typeface="3M Circular TT Light" panose="020B0404020101020102" pitchFamily="34" charset="0"/>
              </a:rPr>
              <a:t>Marketing assets are available in the following languages:</a:t>
            </a:r>
          </a:p>
          <a:p>
            <a:endParaRPr lang="en-GB" dirty="0">
              <a:cs typeface="3M Circular TT Light" panose="020B0404020101020102" pitchFamily="34" charset="0"/>
            </a:endParaRPr>
          </a:p>
          <a:p>
            <a:r>
              <a:rPr lang="en-GB" b="1" dirty="0">
                <a:cs typeface="3M Circular TT Light" panose="020B0404020101020102" pitchFamily="34" charset="0"/>
              </a:rPr>
              <a:t>English, Dutch, French, German, Italian, Spanish, Swedish</a:t>
            </a:r>
          </a:p>
          <a:p>
            <a:endParaRPr lang="en-GB" dirty="0">
              <a:cs typeface="3M Circular TT Light" panose="020B0404020101020102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E8BFF-F961-465C-9E99-51DF89691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7752" y="0"/>
            <a:ext cx="724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2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A8C2-128B-4B01-972D-550EB61C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Sell-in price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DDFBE-D642-44C6-8F7B-8655E8E5FF5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7351" y="3135085"/>
            <a:ext cx="11430000" cy="28902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b="1" dirty="0">
                <a:cs typeface="3M Circular TT Light" panose="020B0404020101020102" pitchFamily="34" charset="0"/>
              </a:rPr>
              <a:t>Terms &amp; conditions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The sell-in price promotion is available on orders placed between 1</a:t>
            </a:r>
            <a:r>
              <a:rPr lang="en-GB" sz="1600" baseline="30000" dirty="0">
                <a:cs typeface="3M Circular TT Light" panose="020B0404020101020102" pitchFamily="34" charset="0"/>
              </a:rPr>
              <a:t>st</a:t>
            </a:r>
            <a:r>
              <a:rPr lang="en-GB" sz="1600" dirty="0">
                <a:cs typeface="3M Circular TT Light" panose="020B0404020101020102" pitchFamily="34" charset="0"/>
              </a:rPr>
              <a:t> June – 8</a:t>
            </a:r>
            <a:r>
              <a:rPr lang="en-GB" sz="1600" baseline="30000" dirty="0">
                <a:cs typeface="3M Circular TT Light" panose="020B0404020101020102" pitchFamily="34" charset="0"/>
              </a:rPr>
              <a:t>th</a:t>
            </a:r>
            <a:r>
              <a:rPr lang="en-GB" sz="1600" dirty="0">
                <a:cs typeface="3M Circular TT Light" panose="020B0404020101020102" pitchFamily="34" charset="0"/>
              </a:rPr>
              <a:t> July 2022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The promotion applies to standard net prices only &amp; is not available in conjunction with any existing deal prices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A maximum order volume will apply.  This will be </a:t>
            </a:r>
            <a:r>
              <a:rPr lang="en-GB" sz="1600" u="sng" dirty="0">
                <a:cs typeface="3M Circular TT Light" panose="020B0404020101020102" pitchFamily="34" charset="0"/>
              </a:rPr>
              <a:t>either</a:t>
            </a:r>
            <a:r>
              <a:rPr lang="en-GB" sz="1600" dirty="0">
                <a:cs typeface="3M Circular TT Light" panose="020B0404020101020102" pitchFamily="34" charset="0"/>
              </a:rPr>
              <a:t> 200% of the channel partner’s 2021 average monthly order volume </a:t>
            </a:r>
            <a:r>
              <a:rPr lang="en-GB" sz="1600" u="sng" dirty="0">
                <a:cs typeface="3M Circular TT Light" panose="020B0404020101020102" pitchFamily="34" charset="0"/>
              </a:rPr>
              <a:t>or</a:t>
            </a:r>
            <a:r>
              <a:rPr lang="en-GB" sz="1600" dirty="0">
                <a:cs typeface="3M Circular TT Light" panose="020B0404020101020102" pitchFamily="34" charset="0"/>
              </a:rPr>
              <a:t> 200% of the channel partner’s agreed June 2022 forecast, whichever is higher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Channel partners must opt-in to the promotion by notifying their 3M Account Manager prior to the 13</a:t>
            </a:r>
            <a:r>
              <a:rPr lang="en-GB" sz="1600" baseline="30000" dirty="0">
                <a:cs typeface="3M Circular TT Light" panose="020B0404020101020102" pitchFamily="34" charset="0"/>
              </a:rPr>
              <a:t>th</a:t>
            </a:r>
            <a:r>
              <a:rPr lang="en-GB" sz="1600" dirty="0">
                <a:cs typeface="3M Circular TT Light" panose="020B0404020101020102" pitchFamily="34" charset="0"/>
              </a:rPr>
              <a:t> April 2022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cs typeface="3M Circular TT Light" panose="020B0404020101020102" pitchFamily="34" charset="0"/>
              </a:rPr>
              <a:t>By opting into the promotion, the channel partner agrees to activate the end user prize draw promotion as described in this toolkit.</a:t>
            </a:r>
          </a:p>
        </p:txBody>
      </p:sp>
      <p:pic>
        <p:nvPicPr>
          <p:cNvPr id="4" name="Graphic 3" descr="Tag outline">
            <a:extLst>
              <a:ext uri="{FF2B5EF4-FFF2-40B4-BE49-F238E27FC236}">
                <a16:creationId xmlns:a16="http://schemas.microsoft.com/office/drawing/2014/main" id="{3B597350-796C-4F52-9D57-A99CBB229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4323" y="923160"/>
            <a:ext cx="2180327" cy="2180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8CA83A-3A0E-4148-80F6-2BD044333C18}"/>
              </a:ext>
            </a:extLst>
          </p:cNvPr>
          <p:cNvSpPr txBox="1"/>
          <p:nvPr/>
        </p:nvSpPr>
        <p:spPr>
          <a:xfrm>
            <a:off x="2693480" y="1976973"/>
            <a:ext cx="7464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>
                <a:latin typeface="3M Circular TT Light" panose="020B0404020101020102" pitchFamily="34" charset="0"/>
                <a:cs typeface="3M Circular TT Light" panose="020B0404020101020102" pitchFamily="34" charset="0"/>
              </a:rPr>
              <a:t>-10%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60BA0-B9CA-4BF6-BF5D-C33D42A36385}"/>
              </a:ext>
            </a:extLst>
          </p:cNvPr>
          <p:cNvSpPr txBox="1"/>
          <p:nvPr/>
        </p:nvSpPr>
        <p:spPr>
          <a:xfrm>
            <a:off x="4075611" y="1611675"/>
            <a:ext cx="721069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Channel Partners participating in the programme qualify for a sell-in price promotion of -10% on standard net price.</a:t>
            </a:r>
          </a:p>
        </p:txBody>
      </p:sp>
    </p:spTree>
    <p:extLst>
      <p:ext uri="{BB962C8B-B14F-4D97-AF65-F5344CB8AC3E}">
        <p14:creationId xmlns:p14="http://schemas.microsoft.com/office/powerpoint/2010/main" val="304171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FA1D8-3044-4467-BC0D-607EE0C15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Promotional Packs</a:t>
            </a:r>
          </a:p>
        </p:txBody>
      </p:sp>
      <p:pic>
        <p:nvPicPr>
          <p:cNvPr id="4" name="Picture 2" descr="3M 4277+ Reusable Half Mask Respirator | Safety Supplies">
            <a:extLst>
              <a:ext uri="{FF2B5EF4-FFF2-40B4-BE49-F238E27FC236}">
                <a16:creationId xmlns:a16="http://schemas.microsoft.com/office/drawing/2014/main" id="{7DFA1687-16EB-4B1A-892D-9E69FE21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30" y="636124"/>
            <a:ext cx="2372497" cy="237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A9779C2-C415-4020-BBE9-0F2D28716D8F}"/>
              </a:ext>
            </a:extLst>
          </p:cNvPr>
          <p:cNvSpPr/>
          <p:nvPr/>
        </p:nvSpPr>
        <p:spPr>
          <a:xfrm rot="20077471">
            <a:off x="4118792" y="1983668"/>
            <a:ext cx="2192909" cy="581297"/>
          </a:xfrm>
          <a:prstGeom prst="rightArrow">
            <a:avLst/>
          </a:prstGeom>
          <a:gradFill flip="none" rotWithShape="1">
            <a:gsLst>
              <a:gs pos="4700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4B766-DE38-4611-ADE2-66CDAD7F64DA}"/>
              </a:ext>
            </a:extLst>
          </p:cNvPr>
          <p:cNvSpPr txBox="1"/>
          <p:nvPr/>
        </p:nvSpPr>
        <p:spPr>
          <a:xfrm>
            <a:off x="4441371" y="3544787"/>
            <a:ext cx="7278617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A double-sided promotional flyer will be included in the consumer pack level from late May until November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The precise timing will depend upon the demand for the product &amp; will be closely monitored.  If you would like to check the status before placing an order please check with your 3M Account Manager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The 3M SAP &amp; legacy SKU numbers will be unchanged during the 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cs typeface="3M Circular TT Light" panose="020B0404020101020102" pitchFamily="34" charset="0"/>
              </a:rPr>
              <a:t>The flyer includes some English &amp; some local language text.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95110-EE38-44D4-A40F-06C25A143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12" y="896439"/>
            <a:ext cx="3542639" cy="2502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6AC073-9D99-4172-A416-2A3A522FE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12" y="3459326"/>
            <a:ext cx="3560468" cy="24929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298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150209_3M_PPTTemplate_v7">
  <a:themeElements>
    <a:clrScheme name="TRIFECTA 06 LtBlue_Blue_DkBlue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003CE6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IBG PPT Template_Main 4-2-19.potx" id="{E1B22867-DEE5-4527-89E0-1D554884A162}" vid="{7B59D029-F58C-4B39-B94E-2851090362EC}"/>
    </a:ext>
  </a:extLst>
</a:theme>
</file>

<file path=ppt/theme/theme2.xml><?xml version="1.0" encoding="utf-8"?>
<a:theme xmlns:a="http://schemas.openxmlformats.org/drawingml/2006/main" name="3M_PPTtemplate_v6">
  <a:themeElements>
    <a:clrScheme name="TRIFECTA 06 LtBlue_Blue_DkBlue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003CE6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_Theme_v6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_color_theme_selected" id="{319211EE-7B7A-CD41-B63E-6ED89D6BDC7E}" vid="{5479D88D-EF75-7244-B6F1-8EBDD394FE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d74fb7d-098e-483d-a699-ce466ec1eb05">
      <UserInfo>
        <DisplayName>Jennifer Such</DisplayName>
        <AccountId>9</AccountId>
        <AccountType/>
      </UserInfo>
    </SharedWithUsers>
    <Date xmlns="e8856d16-ad03-471c-9da4-328c7a6fd24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2A6170CC46149B54D41C833DEAFEF" ma:contentTypeVersion="14" ma:contentTypeDescription="Create a new document." ma:contentTypeScope="" ma:versionID="c540f12705f1705b65ec1df612b7ed97">
  <xsd:schema xmlns:xsd="http://www.w3.org/2001/XMLSchema" xmlns:xs="http://www.w3.org/2001/XMLSchema" xmlns:p="http://schemas.microsoft.com/office/2006/metadata/properties" xmlns:ns2="e8856d16-ad03-471c-9da4-328c7a6fd24f" xmlns:ns3="6d74fb7d-098e-483d-a699-ce466ec1eb05" targetNamespace="http://schemas.microsoft.com/office/2006/metadata/properties" ma:root="true" ma:fieldsID="1dd4df4bf0316e98fa722cee0b0ea59b" ns2:_="" ns3:_="">
    <xsd:import namespace="e8856d16-ad03-471c-9da4-328c7a6fd24f"/>
    <xsd:import namespace="6d74fb7d-098e-483d-a699-ce466ec1eb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56d16-ad03-471c-9da4-328c7a6fd2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Date" ma:index="21" nillable="true" ma:displayName="Date 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74fb7d-098e-483d-a699-ce466ec1eb0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C547F6-940A-4660-AD4D-576467E2EDAD}">
  <ds:schemaRefs>
    <ds:schemaRef ds:uri="http://purl.org/dc/elements/1.1/"/>
    <ds:schemaRef ds:uri="http://schemas.microsoft.com/office/2006/metadata/properties"/>
    <ds:schemaRef ds:uri="6d74fb7d-098e-483d-a699-ce466ec1eb0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e8856d16-ad03-471c-9da4-328c7a6fd24f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E46B90-D6D1-4CFC-87E1-EA935AC261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856d16-ad03-471c-9da4-328c7a6fd24f"/>
    <ds:schemaRef ds:uri="6d74fb7d-098e-483d-a699-ce466ec1eb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43CAB5-48B4-478D-9749-1EE7DBC47E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7808</TotalTime>
  <Words>1774</Words>
  <Application>Microsoft Office PowerPoint</Application>
  <PresentationFormat>Widescreen</PresentationFormat>
  <Paragraphs>229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3M Circular TT Bold</vt:lpstr>
      <vt:lpstr>3M Circular TT Book</vt:lpstr>
      <vt:lpstr>3M Circular TT Light</vt:lpstr>
      <vt:lpstr>Arial</vt:lpstr>
      <vt:lpstr>Calibri</vt:lpstr>
      <vt:lpstr>Wingdings</vt:lpstr>
      <vt:lpstr>1_150209_3M_PPTTemplate_v7</vt:lpstr>
      <vt:lpstr>3M_PPTtemplate_v6</vt:lpstr>
      <vt:lpstr>Document</vt:lpstr>
      <vt:lpstr>think-cell Slide</vt:lpstr>
      <vt:lpstr>4000+ Reboot &amp; Win</vt:lpstr>
      <vt:lpstr>4000+ Reboot &amp; Win</vt:lpstr>
      <vt:lpstr>Benefits of activating this programme</vt:lpstr>
      <vt:lpstr>What makes the 4000+ better than other solutions? </vt:lpstr>
      <vt:lpstr>Target Audience</vt:lpstr>
      <vt:lpstr>Campaign Architecture</vt:lpstr>
      <vt:lpstr>Countries &amp; languages in scope</vt:lpstr>
      <vt:lpstr>Sell-in price promotion</vt:lpstr>
      <vt:lpstr>Promotional Packs</vt:lpstr>
      <vt:lpstr>Prize Draw</vt:lpstr>
      <vt:lpstr>PowerPoint Presentation</vt:lpstr>
      <vt:lpstr>Promotional leaflet</vt:lpstr>
      <vt:lpstr>Print Advert</vt:lpstr>
      <vt:lpstr>Web banners (250 x 250, 600 x 300, 1200 X 600) </vt:lpstr>
      <vt:lpstr>Email Asset Pack </vt:lpstr>
      <vt:lpstr>Social Media Asset Pack </vt:lpstr>
      <vt:lpstr>Product Sticker</vt:lpstr>
      <vt:lpstr>Shelf barker</vt:lpstr>
      <vt:lpstr>Inside Sales Call Script</vt:lpstr>
      <vt:lpstr>Localised Assets</vt:lpstr>
      <vt:lpstr>PowerPoint Presentation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Sales Guides meant for?</dc:title>
  <dc:creator>Peter Fridh</dc:creator>
  <cp:lastModifiedBy>Lorna Mould</cp:lastModifiedBy>
  <cp:revision>451</cp:revision>
  <cp:lastPrinted>2020-10-02T09:12:22Z</cp:lastPrinted>
  <dcterms:created xsi:type="dcterms:W3CDTF">2020-05-17T05:04:39Z</dcterms:created>
  <dcterms:modified xsi:type="dcterms:W3CDTF">2022-04-25T11:05:06Z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0x0101000902A6170CC46149B54D41C833DEAFEF</vt:lpwstr>
  </property>
</Properties>
</file>