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sldIdLst>
    <p:sldId id="340" r:id="rId6"/>
    <p:sldId id="343" r:id="rId7"/>
    <p:sldId id="345" r:id="rId8"/>
    <p:sldId id="363" r:id="rId9"/>
    <p:sldId id="260" r:id="rId10"/>
    <p:sldId id="322" r:id="rId11"/>
    <p:sldId id="348" r:id="rId12"/>
    <p:sldId id="350" r:id="rId13"/>
    <p:sldId id="349" r:id="rId14"/>
    <p:sldId id="351" r:id="rId15"/>
    <p:sldId id="352" r:id="rId16"/>
    <p:sldId id="364" r:id="rId17"/>
    <p:sldId id="354" r:id="rId18"/>
    <p:sldId id="366" r:id="rId19"/>
    <p:sldId id="368" r:id="rId20"/>
    <p:sldId id="370" r:id="rId21"/>
    <p:sldId id="372" r:id="rId22"/>
    <p:sldId id="356" r:id="rId23"/>
    <p:sldId id="373" r:id="rId24"/>
    <p:sldId id="272" r:id="rId25"/>
    <p:sldId id="374" r:id="rId26"/>
    <p:sldId id="335" r:id="rId27"/>
    <p:sldId id="378" r:id="rId28"/>
    <p:sldId id="339"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8"/>
    <a:srgbClr val="00C7CC"/>
    <a:srgbClr val="00B9AA"/>
    <a:srgbClr val="595959"/>
    <a:srgbClr val="F5EDEF"/>
    <a:srgbClr val="00C8AA"/>
    <a:srgbClr val="000000"/>
    <a:srgbClr val="4B75A0"/>
    <a:srgbClr val="595958"/>
    <a:srgbClr val="00CC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66974" autoAdjust="0"/>
  </p:normalViewPr>
  <p:slideViewPr>
    <p:cSldViewPr snapToGrid="0">
      <p:cViewPr varScale="1">
        <p:scale>
          <a:sx n="45" d="100"/>
          <a:sy n="45" d="100"/>
        </p:scale>
        <p:origin x="1806" y="42"/>
      </p:cViewPr>
      <p:guideLst>
        <p:guide pos="3840"/>
        <p:guide orient="horz" pos="2137"/>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ED6A2-FDE3-4F16-AC08-42F1A717DCA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4EDAEBA-289D-47B3-BCF0-FF335C1C1996}">
      <dgm:prSet phldrT="[Text]"/>
      <dgm:spPr>
        <a:xfrm>
          <a:off x="1926021" y="465674"/>
          <a:ext cx="880824" cy="880824"/>
        </a:xfrm>
        <a:prstGeom prst="rect">
          <a:avLst/>
        </a:prstGeom>
        <a:noFill/>
        <a:ln>
          <a:noFill/>
        </a:ln>
        <a:effectLst/>
      </dgm:spPr>
      <dgm:t>
        <a:bodyPr/>
        <a:lstStyle/>
        <a:p>
          <a:pPr>
            <a:buNone/>
          </a:pPr>
          <a:r>
            <a:rPr lang="en-US" dirty="0">
              <a:solidFill>
                <a:srgbClr val="000000">
                  <a:hueOff val="0"/>
                  <a:satOff val="0"/>
                  <a:lumOff val="0"/>
                  <a:alphaOff val="0"/>
                </a:srgbClr>
              </a:solidFill>
              <a:latin typeface="Arial"/>
              <a:ea typeface="+mn-ea"/>
              <a:cs typeface="+mn-cs"/>
            </a:rPr>
            <a:t>Measure taken</a:t>
          </a:r>
        </a:p>
      </dgm:t>
    </dgm:pt>
    <dgm:pt modelId="{A110CAAF-BF78-4165-BC6B-8DF58186C959}" type="parTrans" cxnId="{498FE080-6021-4548-98C2-A416964C3F86}">
      <dgm:prSet/>
      <dgm:spPr/>
      <dgm:t>
        <a:bodyPr/>
        <a:lstStyle/>
        <a:p>
          <a:endParaRPr lang="en-US"/>
        </a:p>
      </dgm:t>
    </dgm:pt>
    <dgm:pt modelId="{5107B37C-A4DC-4401-B10E-E9F84D18707A}" type="sibTrans" cxnId="{498FE080-6021-4548-98C2-A416964C3F86}">
      <dgm:prSet/>
      <dgm:spPr>
        <a:xfrm>
          <a:off x="739331" y="-501"/>
          <a:ext cx="1813176" cy="1813176"/>
        </a:xfrm>
        <a:prstGeom prst="circularArrow">
          <a:avLst>
            <a:gd name="adj1" fmla="val 9473"/>
            <a:gd name="adj2" fmla="val 684055"/>
            <a:gd name="adj3" fmla="val 7855161"/>
            <a:gd name="adj4" fmla="val 2260784"/>
            <a:gd name="adj5" fmla="val 11052"/>
          </a:avLst>
        </a:prstGeom>
        <a:solidFill>
          <a:srgbClr val="0099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en-US"/>
        </a:p>
      </dgm:t>
    </dgm:pt>
    <dgm:pt modelId="{FCAA08FB-85A9-4A3B-9712-A475A0165607}">
      <dgm:prSet phldrT="[Text]"/>
      <dgm:spPr>
        <a:xfrm>
          <a:off x="484993" y="465674"/>
          <a:ext cx="880824" cy="880824"/>
        </a:xfrm>
        <a:prstGeom prst="rect">
          <a:avLst/>
        </a:prstGeom>
        <a:noFill/>
        <a:ln>
          <a:noFill/>
        </a:ln>
        <a:effectLst/>
      </dgm:spPr>
      <dgm:t>
        <a:bodyPr/>
        <a:lstStyle/>
        <a:p>
          <a:pPr>
            <a:buNone/>
          </a:pPr>
          <a:r>
            <a:rPr lang="en-US" dirty="0">
              <a:solidFill>
                <a:srgbClr val="000000">
                  <a:hueOff val="0"/>
                  <a:satOff val="0"/>
                  <a:lumOff val="0"/>
                  <a:alphaOff val="0"/>
                </a:srgbClr>
              </a:solidFill>
              <a:latin typeface="Arial"/>
              <a:ea typeface="+mn-ea"/>
              <a:cs typeface="+mn-cs"/>
            </a:rPr>
            <a:t>Assessment </a:t>
          </a:r>
        </a:p>
      </dgm:t>
    </dgm:pt>
    <dgm:pt modelId="{DC2385CD-A6FF-47A7-992D-2C5184712A5B}" type="parTrans" cxnId="{1D9B23F9-AD75-4623-85DB-8CB57BB7599D}">
      <dgm:prSet/>
      <dgm:spPr/>
      <dgm:t>
        <a:bodyPr/>
        <a:lstStyle/>
        <a:p>
          <a:endParaRPr lang="en-US"/>
        </a:p>
      </dgm:t>
    </dgm:pt>
    <dgm:pt modelId="{8187F347-7666-4215-9E57-B24159F5439E}" type="sibTrans" cxnId="{1D9B23F9-AD75-4623-85DB-8CB57BB7599D}">
      <dgm:prSet/>
      <dgm:spPr>
        <a:xfrm>
          <a:off x="739331" y="-501"/>
          <a:ext cx="1813176" cy="1813176"/>
        </a:xfrm>
        <a:prstGeom prst="circularArrow">
          <a:avLst>
            <a:gd name="adj1" fmla="val 9473"/>
            <a:gd name="adj2" fmla="val 684055"/>
            <a:gd name="adj3" fmla="val 18655161"/>
            <a:gd name="adj4" fmla="val 13060784"/>
            <a:gd name="adj5" fmla="val 11052"/>
          </a:avLst>
        </a:prstGeom>
        <a:solidFill>
          <a:srgbClr val="0099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en-US"/>
        </a:p>
      </dgm:t>
    </dgm:pt>
    <dgm:pt modelId="{52F4E430-AE59-4DF0-B3DD-3DDE57CB94BD}" type="pres">
      <dgm:prSet presAssocID="{123ED6A2-FDE3-4F16-AC08-42F1A717DCAD}" presName="cycle" presStyleCnt="0">
        <dgm:presLayoutVars>
          <dgm:dir/>
          <dgm:resizeHandles val="exact"/>
        </dgm:presLayoutVars>
      </dgm:prSet>
      <dgm:spPr/>
    </dgm:pt>
    <dgm:pt modelId="{B8C3EA8B-7AAD-4AA0-B77F-16EAB91BECCC}" type="pres">
      <dgm:prSet presAssocID="{94EDAEBA-289D-47B3-BCF0-FF335C1C1996}" presName="dummy" presStyleCnt="0"/>
      <dgm:spPr/>
    </dgm:pt>
    <dgm:pt modelId="{2BC84709-F250-4B51-A879-2AC76420B3BE}" type="pres">
      <dgm:prSet presAssocID="{94EDAEBA-289D-47B3-BCF0-FF335C1C1996}" presName="node" presStyleLbl="revTx" presStyleIdx="0" presStyleCnt="2">
        <dgm:presLayoutVars>
          <dgm:bulletEnabled val="1"/>
        </dgm:presLayoutVars>
      </dgm:prSet>
      <dgm:spPr/>
    </dgm:pt>
    <dgm:pt modelId="{B1F863EC-3B6C-473D-9F0F-BB40D1F3C53F}" type="pres">
      <dgm:prSet presAssocID="{5107B37C-A4DC-4401-B10E-E9F84D18707A}" presName="sibTrans" presStyleLbl="node1" presStyleIdx="0" presStyleCnt="2"/>
      <dgm:spPr/>
    </dgm:pt>
    <dgm:pt modelId="{33EE504C-46A0-49DA-BBCE-2596ADD59C08}" type="pres">
      <dgm:prSet presAssocID="{FCAA08FB-85A9-4A3B-9712-A475A0165607}" presName="dummy" presStyleCnt="0"/>
      <dgm:spPr/>
    </dgm:pt>
    <dgm:pt modelId="{5E5CCB4F-8381-4EC2-AFDE-E1A5D59AB3BA}" type="pres">
      <dgm:prSet presAssocID="{FCAA08FB-85A9-4A3B-9712-A475A0165607}" presName="node" presStyleLbl="revTx" presStyleIdx="1" presStyleCnt="2">
        <dgm:presLayoutVars>
          <dgm:bulletEnabled val="1"/>
        </dgm:presLayoutVars>
      </dgm:prSet>
      <dgm:spPr/>
    </dgm:pt>
    <dgm:pt modelId="{216C29D2-56A2-4E05-863B-42DE0BF28A54}" type="pres">
      <dgm:prSet presAssocID="{8187F347-7666-4215-9E57-B24159F5439E}" presName="sibTrans" presStyleLbl="node1" presStyleIdx="1" presStyleCnt="2"/>
      <dgm:spPr/>
    </dgm:pt>
  </dgm:ptLst>
  <dgm:cxnLst>
    <dgm:cxn modelId="{FD6C5019-4E93-4532-A2F6-D1695B18C840}" type="presOf" srcId="{94EDAEBA-289D-47B3-BCF0-FF335C1C1996}" destId="{2BC84709-F250-4B51-A879-2AC76420B3BE}" srcOrd="0" destOrd="0" presId="urn:microsoft.com/office/officeart/2005/8/layout/cycle1"/>
    <dgm:cxn modelId="{69723B48-5BCE-4BA4-A1E9-685254724277}" type="presOf" srcId="{8187F347-7666-4215-9E57-B24159F5439E}" destId="{216C29D2-56A2-4E05-863B-42DE0BF28A54}" srcOrd="0" destOrd="0" presId="urn:microsoft.com/office/officeart/2005/8/layout/cycle1"/>
    <dgm:cxn modelId="{4A54A653-FBF3-421F-9F5C-2CBCD7018285}" type="presOf" srcId="{5107B37C-A4DC-4401-B10E-E9F84D18707A}" destId="{B1F863EC-3B6C-473D-9F0F-BB40D1F3C53F}" srcOrd="0" destOrd="0" presId="urn:microsoft.com/office/officeart/2005/8/layout/cycle1"/>
    <dgm:cxn modelId="{498FE080-6021-4548-98C2-A416964C3F86}" srcId="{123ED6A2-FDE3-4F16-AC08-42F1A717DCAD}" destId="{94EDAEBA-289D-47B3-BCF0-FF335C1C1996}" srcOrd="0" destOrd="0" parTransId="{A110CAAF-BF78-4165-BC6B-8DF58186C959}" sibTransId="{5107B37C-A4DC-4401-B10E-E9F84D18707A}"/>
    <dgm:cxn modelId="{2915929F-1EB2-4974-B676-76C0C0B0F51F}" type="presOf" srcId="{123ED6A2-FDE3-4F16-AC08-42F1A717DCAD}" destId="{52F4E430-AE59-4DF0-B3DD-3DDE57CB94BD}" srcOrd="0" destOrd="0" presId="urn:microsoft.com/office/officeart/2005/8/layout/cycle1"/>
    <dgm:cxn modelId="{1D9B23F9-AD75-4623-85DB-8CB57BB7599D}" srcId="{123ED6A2-FDE3-4F16-AC08-42F1A717DCAD}" destId="{FCAA08FB-85A9-4A3B-9712-A475A0165607}" srcOrd="1" destOrd="0" parTransId="{DC2385CD-A6FF-47A7-992D-2C5184712A5B}" sibTransId="{8187F347-7666-4215-9E57-B24159F5439E}"/>
    <dgm:cxn modelId="{2C5856F9-D14E-4FFC-8FC8-518EECF908A6}" type="presOf" srcId="{FCAA08FB-85A9-4A3B-9712-A475A0165607}" destId="{5E5CCB4F-8381-4EC2-AFDE-E1A5D59AB3BA}" srcOrd="0" destOrd="0" presId="urn:microsoft.com/office/officeart/2005/8/layout/cycle1"/>
    <dgm:cxn modelId="{CD2B7144-4EA0-4664-827B-286BEBBE2225}" type="presParOf" srcId="{52F4E430-AE59-4DF0-B3DD-3DDE57CB94BD}" destId="{B8C3EA8B-7AAD-4AA0-B77F-16EAB91BECCC}" srcOrd="0" destOrd="0" presId="urn:microsoft.com/office/officeart/2005/8/layout/cycle1"/>
    <dgm:cxn modelId="{495FF3EB-0122-4A99-BEEA-5C83DC1D84BF}" type="presParOf" srcId="{52F4E430-AE59-4DF0-B3DD-3DDE57CB94BD}" destId="{2BC84709-F250-4B51-A879-2AC76420B3BE}" srcOrd="1" destOrd="0" presId="urn:microsoft.com/office/officeart/2005/8/layout/cycle1"/>
    <dgm:cxn modelId="{B81C974C-79DB-4A3E-9384-9498438DF61B}" type="presParOf" srcId="{52F4E430-AE59-4DF0-B3DD-3DDE57CB94BD}" destId="{B1F863EC-3B6C-473D-9F0F-BB40D1F3C53F}" srcOrd="2" destOrd="0" presId="urn:microsoft.com/office/officeart/2005/8/layout/cycle1"/>
    <dgm:cxn modelId="{ED8253DE-5268-4C0F-9FD0-461DA538BFA2}" type="presParOf" srcId="{52F4E430-AE59-4DF0-B3DD-3DDE57CB94BD}" destId="{33EE504C-46A0-49DA-BBCE-2596ADD59C08}" srcOrd="3" destOrd="0" presId="urn:microsoft.com/office/officeart/2005/8/layout/cycle1"/>
    <dgm:cxn modelId="{8F150647-C021-43E0-9213-5A3622CF5666}" type="presParOf" srcId="{52F4E430-AE59-4DF0-B3DD-3DDE57CB94BD}" destId="{5E5CCB4F-8381-4EC2-AFDE-E1A5D59AB3BA}" srcOrd="4" destOrd="0" presId="urn:microsoft.com/office/officeart/2005/8/layout/cycle1"/>
    <dgm:cxn modelId="{B588E746-6456-4586-B9E5-4896CD26F958}" type="presParOf" srcId="{52F4E430-AE59-4DF0-B3DD-3DDE57CB94BD}" destId="{216C29D2-56A2-4E05-863B-42DE0BF28A54}"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ED6A2-FDE3-4F16-AC08-42F1A717DCA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4EDAEBA-289D-47B3-BCF0-FF335C1C1996}">
      <dgm:prSet phldrT="[Text]"/>
      <dgm:spPr>
        <a:xfrm>
          <a:off x="1926021" y="465674"/>
          <a:ext cx="880824" cy="880824"/>
        </a:xfrm>
        <a:prstGeom prst="rect">
          <a:avLst/>
        </a:prstGeom>
        <a:noFill/>
        <a:ln>
          <a:noFill/>
        </a:ln>
        <a:effectLst/>
      </dgm:spPr>
      <dgm:t>
        <a:bodyPr/>
        <a:lstStyle/>
        <a:p>
          <a:pPr>
            <a:buNone/>
          </a:pPr>
          <a:r>
            <a:rPr lang="en-US" dirty="0">
              <a:solidFill>
                <a:srgbClr val="000000">
                  <a:hueOff val="0"/>
                  <a:satOff val="0"/>
                  <a:lumOff val="0"/>
                  <a:alphaOff val="0"/>
                </a:srgbClr>
              </a:solidFill>
              <a:latin typeface="Arial"/>
              <a:ea typeface="+mn-ea"/>
              <a:cs typeface="+mn-cs"/>
            </a:rPr>
            <a:t>Assessment</a:t>
          </a:r>
        </a:p>
      </dgm:t>
    </dgm:pt>
    <dgm:pt modelId="{A110CAAF-BF78-4165-BC6B-8DF58186C959}" type="parTrans" cxnId="{498FE080-6021-4548-98C2-A416964C3F86}">
      <dgm:prSet/>
      <dgm:spPr/>
      <dgm:t>
        <a:bodyPr/>
        <a:lstStyle/>
        <a:p>
          <a:endParaRPr lang="en-US"/>
        </a:p>
      </dgm:t>
    </dgm:pt>
    <dgm:pt modelId="{5107B37C-A4DC-4401-B10E-E9F84D18707A}" type="sibTrans" cxnId="{498FE080-6021-4548-98C2-A416964C3F86}">
      <dgm:prSet/>
      <dgm:spPr>
        <a:xfrm>
          <a:off x="739331" y="-501"/>
          <a:ext cx="1813176" cy="1813176"/>
        </a:xfrm>
        <a:prstGeom prst="circularArrow">
          <a:avLst>
            <a:gd name="adj1" fmla="val 9473"/>
            <a:gd name="adj2" fmla="val 684055"/>
            <a:gd name="adj3" fmla="val 7855161"/>
            <a:gd name="adj4" fmla="val 2260784"/>
            <a:gd name="adj5" fmla="val 11052"/>
          </a:avLst>
        </a:prstGeom>
        <a:solidFill>
          <a:srgbClr val="0099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en-US"/>
        </a:p>
      </dgm:t>
    </dgm:pt>
    <dgm:pt modelId="{FCAA08FB-85A9-4A3B-9712-A475A0165607}">
      <dgm:prSet phldrT="[Text]"/>
      <dgm:spPr>
        <a:xfrm>
          <a:off x="484993" y="465674"/>
          <a:ext cx="880824" cy="880824"/>
        </a:xfrm>
        <a:prstGeom prst="rect">
          <a:avLst/>
        </a:prstGeom>
        <a:noFill/>
        <a:ln>
          <a:noFill/>
        </a:ln>
        <a:effectLst/>
      </dgm:spPr>
      <dgm:t>
        <a:bodyPr/>
        <a:lstStyle/>
        <a:p>
          <a:pPr>
            <a:buNone/>
          </a:pPr>
          <a:r>
            <a:rPr lang="en-US" dirty="0">
              <a:solidFill>
                <a:srgbClr val="000000">
                  <a:hueOff val="0"/>
                  <a:satOff val="0"/>
                  <a:lumOff val="0"/>
                  <a:alphaOff val="0"/>
                </a:srgbClr>
              </a:solidFill>
              <a:latin typeface="Arial"/>
              <a:ea typeface="+mn-ea"/>
              <a:cs typeface="+mn-cs"/>
            </a:rPr>
            <a:t>Measure taken</a:t>
          </a:r>
        </a:p>
      </dgm:t>
    </dgm:pt>
    <dgm:pt modelId="{DC2385CD-A6FF-47A7-992D-2C5184712A5B}" type="parTrans" cxnId="{1D9B23F9-AD75-4623-85DB-8CB57BB7599D}">
      <dgm:prSet/>
      <dgm:spPr/>
      <dgm:t>
        <a:bodyPr/>
        <a:lstStyle/>
        <a:p>
          <a:endParaRPr lang="en-US"/>
        </a:p>
      </dgm:t>
    </dgm:pt>
    <dgm:pt modelId="{8187F347-7666-4215-9E57-B24159F5439E}" type="sibTrans" cxnId="{1D9B23F9-AD75-4623-85DB-8CB57BB7599D}">
      <dgm:prSet/>
      <dgm:spPr>
        <a:xfrm>
          <a:off x="739331" y="-501"/>
          <a:ext cx="1813176" cy="1813176"/>
        </a:xfrm>
        <a:prstGeom prst="circularArrow">
          <a:avLst>
            <a:gd name="adj1" fmla="val 9473"/>
            <a:gd name="adj2" fmla="val 684055"/>
            <a:gd name="adj3" fmla="val 18655161"/>
            <a:gd name="adj4" fmla="val 13060784"/>
            <a:gd name="adj5" fmla="val 11052"/>
          </a:avLst>
        </a:prstGeom>
        <a:solidFill>
          <a:srgbClr val="0099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en-US"/>
        </a:p>
      </dgm:t>
    </dgm:pt>
    <dgm:pt modelId="{52F4E430-AE59-4DF0-B3DD-3DDE57CB94BD}" type="pres">
      <dgm:prSet presAssocID="{123ED6A2-FDE3-4F16-AC08-42F1A717DCAD}" presName="cycle" presStyleCnt="0">
        <dgm:presLayoutVars>
          <dgm:dir/>
          <dgm:resizeHandles val="exact"/>
        </dgm:presLayoutVars>
      </dgm:prSet>
      <dgm:spPr/>
    </dgm:pt>
    <dgm:pt modelId="{B8C3EA8B-7AAD-4AA0-B77F-16EAB91BECCC}" type="pres">
      <dgm:prSet presAssocID="{94EDAEBA-289D-47B3-BCF0-FF335C1C1996}" presName="dummy" presStyleCnt="0"/>
      <dgm:spPr/>
    </dgm:pt>
    <dgm:pt modelId="{2BC84709-F250-4B51-A879-2AC76420B3BE}" type="pres">
      <dgm:prSet presAssocID="{94EDAEBA-289D-47B3-BCF0-FF335C1C1996}" presName="node" presStyleLbl="revTx" presStyleIdx="0" presStyleCnt="2">
        <dgm:presLayoutVars>
          <dgm:bulletEnabled val="1"/>
        </dgm:presLayoutVars>
      </dgm:prSet>
      <dgm:spPr/>
    </dgm:pt>
    <dgm:pt modelId="{B1F863EC-3B6C-473D-9F0F-BB40D1F3C53F}" type="pres">
      <dgm:prSet presAssocID="{5107B37C-A4DC-4401-B10E-E9F84D18707A}" presName="sibTrans" presStyleLbl="node1" presStyleIdx="0" presStyleCnt="2"/>
      <dgm:spPr/>
    </dgm:pt>
    <dgm:pt modelId="{33EE504C-46A0-49DA-BBCE-2596ADD59C08}" type="pres">
      <dgm:prSet presAssocID="{FCAA08FB-85A9-4A3B-9712-A475A0165607}" presName="dummy" presStyleCnt="0"/>
      <dgm:spPr/>
    </dgm:pt>
    <dgm:pt modelId="{5E5CCB4F-8381-4EC2-AFDE-E1A5D59AB3BA}" type="pres">
      <dgm:prSet presAssocID="{FCAA08FB-85A9-4A3B-9712-A475A0165607}" presName="node" presStyleLbl="revTx" presStyleIdx="1" presStyleCnt="2">
        <dgm:presLayoutVars>
          <dgm:bulletEnabled val="1"/>
        </dgm:presLayoutVars>
      </dgm:prSet>
      <dgm:spPr/>
    </dgm:pt>
    <dgm:pt modelId="{216C29D2-56A2-4E05-863B-42DE0BF28A54}" type="pres">
      <dgm:prSet presAssocID="{8187F347-7666-4215-9E57-B24159F5439E}" presName="sibTrans" presStyleLbl="node1" presStyleIdx="1" presStyleCnt="2"/>
      <dgm:spPr/>
    </dgm:pt>
  </dgm:ptLst>
  <dgm:cxnLst>
    <dgm:cxn modelId="{FD6C5019-4E93-4532-A2F6-D1695B18C840}" type="presOf" srcId="{94EDAEBA-289D-47B3-BCF0-FF335C1C1996}" destId="{2BC84709-F250-4B51-A879-2AC76420B3BE}" srcOrd="0" destOrd="0" presId="urn:microsoft.com/office/officeart/2005/8/layout/cycle1"/>
    <dgm:cxn modelId="{69723B48-5BCE-4BA4-A1E9-685254724277}" type="presOf" srcId="{8187F347-7666-4215-9E57-B24159F5439E}" destId="{216C29D2-56A2-4E05-863B-42DE0BF28A54}" srcOrd="0" destOrd="0" presId="urn:microsoft.com/office/officeart/2005/8/layout/cycle1"/>
    <dgm:cxn modelId="{4A54A653-FBF3-421F-9F5C-2CBCD7018285}" type="presOf" srcId="{5107B37C-A4DC-4401-B10E-E9F84D18707A}" destId="{B1F863EC-3B6C-473D-9F0F-BB40D1F3C53F}" srcOrd="0" destOrd="0" presId="urn:microsoft.com/office/officeart/2005/8/layout/cycle1"/>
    <dgm:cxn modelId="{498FE080-6021-4548-98C2-A416964C3F86}" srcId="{123ED6A2-FDE3-4F16-AC08-42F1A717DCAD}" destId="{94EDAEBA-289D-47B3-BCF0-FF335C1C1996}" srcOrd="0" destOrd="0" parTransId="{A110CAAF-BF78-4165-BC6B-8DF58186C959}" sibTransId="{5107B37C-A4DC-4401-B10E-E9F84D18707A}"/>
    <dgm:cxn modelId="{2915929F-1EB2-4974-B676-76C0C0B0F51F}" type="presOf" srcId="{123ED6A2-FDE3-4F16-AC08-42F1A717DCAD}" destId="{52F4E430-AE59-4DF0-B3DD-3DDE57CB94BD}" srcOrd="0" destOrd="0" presId="urn:microsoft.com/office/officeart/2005/8/layout/cycle1"/>
    <dgm:cxn modelId="{1D9B23F9-AD75-4623-85DB-8CB57BB7599D}" srcId="{123ED6A2-FDE3-4F16-AC08-42F1A717DCAD}" destId="{FCAA08FB-85A9-4A3B-9712-A475A0165607}" srcOrd="1" destOrd="0" parTransId="{DC2385CD-A6FF-47A7-992D-2C5184712A5B}" sibTransId="{8187F347-7666-4215-9E57-B24159F5439E}"/>
    <dgm:cxn modelId="{2C5856F9-D14E-4FFC-8FC8-518EECF908A6}" type="presOf" srcId="{FCAA08FB-85A9-4A3B-9712-A475A0165607}" destId="{5E5CCB4F-8381-4EC2-AFDE-E1A5D59AB3BA}" srcOrd="0" destOrd="0" presId="urn:microsoft.com/office/officeart/2005/8/layout/cycle1"/>
    <dgm:cxn modelId="{CD2B7144-4EA0-4664-827B-286BEBBE2225}" type="presParOf" srcId="{52F4E430-AE59-4DF0-B3DD-3DDE57CB94BD}" destId="{B8C3EA8B-7AAD-4AA0-B77F-16EAB91BECCC}" srcOrd="0" destOrd="0" presId="urn:microsoft.com/office/officeart/2005/8/layout/cycle1"/>
    <dgm:cxn modelId="{495FF3EB-0122-4A99-BEEA-5C83DC1D84BF}" type="presParOf" srcId="{52F4E430-AE59-4DF0-B3DD-3DDE57CB94BD}" destId="{2BC84709-F250-4B51-A879-2AC76420B3BE}" srcOrd="1" destOrd="0" presId="urn:microsoft.com/office/officeart/2005/8/layout/cycle1"/>
    <dgm:cxn modelId="{B81C974C-79DB-4A3E-9384-9498438DF61B}" type="presParOf" srcId="{52F4E430-AE59-4DF0-B3DD-3DDE57CB94BD}" destId="{B1F863EC-3B6C-473D-9F0F-BB40D1F3C53F}" srcOrd="2" destOrd="0" presId="urn:microsoft.com/office/officeart/2005/8/layout/cycle1"/>
    <dgm:cxn modelId="{ED8253DE-5268-4C0F-9FD0-461DA538BFA2}" type="presParOf" srcId="{52F4E430-AE59-4DF0-B3DD-3DDE57CB94BD}" destId="{33EE504C-46A0-49DA-BBCE-2596ADD59C08}" srcOrd="3" destOrd="0" presId="urn:microsoft.com/office/officeart/2005/8/layout/cycle1"/>
    <dgm:cxn modelId="{8F150647-C021-43E0-9213-5A3622CF5666}" type="presParOf" srcId="{52F4E430-AE59-4DF0-B3DD-3DDE57CB94BD}" destId="{5E5CCB4F-8381-4EC2-AFDE-E1A5D59AB3BA}" srcOrd="4" destOrd="0" presId="urn:microsoft.com/office/officeart/2005/8/layout/cycle1"/>
    <dgm:cxn modelId="{B588E746-6456-4586-B9E5-4896CD26F958}" type="presParOf" srcId="{52F4E430-AE59-4DF0-B3DD-3DDE57CB94BD}" destId="{216C29D2-56A2-4E05-863B-42DE0BF28A54}" srcOrd="5"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84709-F250-4B51-A879-2AC76420B3BE}">
      <dsp:nvSpPr>
        <dsp:cNvPr id="0" name=""/>
        <dsp:cNvSpPr/>
      </dsp:nvSpPr>
      <dsp:spPr>
        <a:xfrm>
          <a:off x="2537216" y="465118"/>
          <a:ext cx="881937" cy="881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Arial"/>
              <a:ea typeface="+mn-ea"/>
              <a:cs typeface="+mn-cs"/>
            </a:rPr>
            <a:t>Measure taken</a:t>
          </a:r>
        </a:p>
      </dsp:txBody>
      <dsp:txXfrm>
        <a:off x="2537216" y="465118"/>
        <a:ext cx="881937" cy="881937"/>
      </dsp:txXfrm>
    </dsp:sp>
    <dsp:sp modelId="{B1F863EC-3B6C-473D-9F0F-BB40D1F3C53F}">
      <dsp:nvSpPr>
        <dsp:cNvPr id="0" name=""/>
        <dsp:cNvSpPr/>
      </dsp:nvSpPr>
      <dsp:spPr>
        <a:xfrm>
          <a:off x="1351024" y="-647"/>
          <a:ext cx="1813469" cy="1813469"/>
        </a:xfrm>
        <a:prstGeom prst="circularArrow">
          <a:avLst>
            <a:gd name="adj1" fmla="val 9473"/>
            <a:gd name="adj2" fmla="val 684055"/>
            <a:gd name="adj3" fmla="val 7855161"/>
            <a:gd name="adj4" fmla="val 2260784"/>
            <a:gd name="adj5" fmla="val 11052"/>
          </a:avLst>
        </a:prstGeom>
        <a:solidFill>
          <a:srgbClr val="009999">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5CCB4F-8381-4EC2-AFDE-E1A5D59AB3BA}">
      <dsp:nvSpPr>
        <dsp:cNvPr id="0" name=""/>
        <dsp:cNvSpPr/>
      </dsp:nvSpPr>
      <dsp:spPr>
        <a:xfrm>
          <a:off x="1096365" y="465118"/>
          <a:ext cx="881937" cy="881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Arial"/>
              <a:ea typeface="+mn-ea"/>
              <a:cs typeface="+mn-cs"/>
            </a:rPr>
            <a:t>Assessment </a:t>
          </a:r>
        </a:p>
      </dsp:txBody>
      <dsp:txXfrm>
        <a:off x="1096365" y="465118"/>
        <a:ext cx="881937" cy="881937"/>
      </dsp:txXfrm>
    </dsp:sp>
    <dsp:sp modelId="{216C29D2-56A2-4E05-863B-42DE0BF28A54}">
      <dsp:nvSpPr>
        <dsp:cNvPr id="0" name=""/>
        <dsp:cNvSpPr/>
      </dsp:nvSpPr>
      <dsp:spPr>
        <a:xfrm>
          <a:off x="1351024" y="-647"/>
          <a:ext cx="1813469" cy="1813469"/>
        </a:xfrm>
        <a:prstGeom prst="circularArrow">
          <a:avLst>
            <a:gd name="adj1" fmla="val 9473"/>
            <a:gd name="adj2" fmla="val 684055"/>
            <a:gd name="adj3" fmla="val 18655161"/>
            <a:gd name="adj4" fmla="val 13060784"/>
            <a:gd name="adj5" fmla="val 11052"/>
          </a:avLst>
        </a:prstGeom>
        <a:solidFill>
          <a:srgbClr val="009999">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84709-F250-4B51-A879-2AC76420B3BE}">
      <dsp:nvSpPr>
        <dsp:cNvPr id="0" name=""/>
        <dsp:cNvSpPr/>
      </dsp:nvSpPr>
      <dsp:spPr>
        <a:xfrm>
          <a:off x="2537216" y="465118"/>
          <a:ext cx="881937" cy="881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Arial"/>
              <a:ea typeface="+mn-ea"/>
              <a:cs typeface="+mn-cs"/>
            </a:rPr>
            <a:t>Assessment</a:t>
          </a:r>
        </a:p>
      </dsp:txBody>
      <dsp:txXfrm>
        <a:off x="2537216" y="465118"/>
        <a:ext cx="881937" cy="881937"/>
      </dsp:txXfrm>
    </dsp:sp>
    <dsp:sp modelId="{B1F863EC-3B6C-473D-9F0F-BB40D1F3C53F}">
      <dsp:nvSpPr>
        <dsp:cNvPr id="0" name=""/>
        <dsp:cNvSpPr/>
      </dsp:nvSpPr>
      <dsp:spPr>
        <a:xfrm>
          <a:off x="1351024" y="-647"/>
          <a:ext cx="1813469" cy="1813469"/>
        </a:xfrm>
        <a:prstGeom prst="circularArrow">
          <a:avLst>
            <a:gd name="adj1" fmla="val 9473"/>
            <a:gd name="adj2" fmla="val 684055"/>
            <a:gd name="adj3" fmla="val 7855161"/>
            <a:gd name="adj4" fmla="val 2260784"/>
            <a:gd name="adj5" fmla="val 11052"/>
          </a:avLst>
        </a:prstGeom>
        <a:solidFill>
          <a:srgbClr val="009999">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5CCB4F-8381-4EC2-AFDE-E1A5D59AB3BA}">
      <dsp:nvSpPr>
        <dsp:cNvPr id="0" name=""/>
        <dsp:cNvSpPr/>
      </dsp:nvSpPr>
      <dsp:spPr>
        <a:xfrm>
          <a:off x="1096365" y="465118"/>
          <a:ext cx="881937" cy="881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Arial"/>
              <a:ea typeface="+mn-ea"/>
              <a:cs typeface="+mn-cs"/>
            </a:rPr>
            <a:t>Measure taken</a:t>
          </a:r>
        </a:p>
      </dsp:txBody>
      <dsp:txXfrm>
        <a:off x="1096365" y="465118"/>
        <a:ext cx="881937" cy="881937"/>
      </dsp:txXfrm>
    </dsp:sp>
    <dsp:sp modelId="{216C29D2-56A2-4E05-863B-42DE0BF28A54}">
      <dsp:nvSpPr>
        <dsp:cNvPr id="0" name=""/>
        <dsp:cNvSpPr/>
      </dsp:nvSpPr>
      <dsp:spPr>
        <a:xfrm>
          <a:off x="1351024" y="-647"/>
          <a:ext cx="1813469" cy="1813469"/>
        </a:xfrm>
        <a:prstGeom prst="circularArrow">
          <a:avLst>
            <a:gd name="adj1" fmla="val 9473"/>
            <a:gd name="adj2" fmla="val 684055"/>
            <a:gd name="adj3" fmla="val 18655161"/>
            <a:gd name="adj4" fmla="val 13060784"/>
            <a:gd name="adj5" fmla="val 11052"/>
          </a:avLst>
        </a:prstGeom>
        <a:solidFill>
          <a:srgbClr val="009999">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70B20E6E-E9B4-8C41-B818-C3EEB58BA83E}" type="datetimeFigureOut">
              <a:rPr lang="en-US" smtClean="0"/>
              <a:t>5/23/2018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0F047618-183B-E94E-829B-DE8FA50A3BCC}" type="slidenum">
              <a:rPr lang="en-US" smtClean="0"/>
              <a:t>‹#›</a:t>
            </a:fld>
            <a:endParaRPr lang="en-US"/>
          </a:p>
        </p:txBody>
      </p:sp>
    </p:spTree>
    <p:extLst>
      <p:ext uri="{BB962C8B-B14F-4D97-AF65-F5344CB8AC3E}">
        <p14:creationId xmlns:p14="http://schemas.microsoft.com/office/powerpoint/2010/main" val="130800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1" baseline="0" dirty="0"/>
          </a:p>
        </p:txBody>
      </p:sp>
      <p:sp>
        <p:nvSpPr>
          <p:cNvPr id="4" name="Slide Number Placeholder 3"/>
          <p:cNvSpPr>
            <a:spLocks noGrp="1"/>
          </p:cNvSpPr>
          <p:nvPr>
            <p:ph type="sldNum" sz="quarter" idx="10"/>
          </p:nvPr>
        </p:nvSpPr>
        <p:spPr/>
        <p:txBody>
          <a:bodyPr/>
          <a:lstStyle/>
          <a:p>
            <a:fld id="{0F047618-183B-E94E-829B-DE8FA50A3BCC}" type="slidenum">
              <a:rPr lang="en-US" smtClean="0"/>
              <a:t>1</a:t>
            </a:fld>
            <a:endParaRPr lang="en-US"/>
          </a:p>
        </p:txBody>
      </p:sp>
    </p:spTree>
    <p:extLst>
      <p:ext uri="{BB962C8B-B14F-4D97-AF65-F5344CB8AC3E}">
        <p14:creationId xmlns:p14="http://schemas.microsoft.com/office/powerpoint/2010/main" val="1835237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6468">
              <a:buFont typeface="Arial" panose="020B0604020202020204" pitchFamily="34" charset="0"/>
              <a:buNone/>
              <a:defRPr/>
            </a:pPr>
            <a:r>
              <a:rPr lang="en-GB" altLang="en-US" dirty="0"/>
              <a:t>Ensure traceability throughout the whole supply chain, to help market surveillance simpler and more efficient, in their task to </a:t>
            </a:r>
            <a:r>
              <a:rPr lang="en-GB" altLang="en-US" dirty="0">
                <a:solidFill>
                  <a:srgbClr val="FF0000"/>
                </a:solidFill>
              </a:rPr>
              <a:t>trace economic operators </a:t>
            </a:r>
            <a:r>
              <a:rPr lang="en-GB" altLang="en-US" dirty="0"/>
              <a:t>who made non-compliant PPE available in the market</a:t>
            </a:r>
            <a:endParaRPr lang="en-GB" b="1" dirty="0"/>
          </a:p>
        </p:txBody>
      </p:sp>
      <p:sp>
        <p:nvSpPr>
          <p:cNvPr id="4" name="Slide Number Placeholder 3"/>
          <p:cNvSpPr>
            <a:spLocks noGrp="1"/>
          </p:cNvSpPr>
          <p:nvPr>
            <p:ph type="sldNum" sz="quarter" idx="10"/>
          </p:nvPr>
        </p:nvSpPr>
        <p:spPr/>
        <p:txBody>
          <a:bodyPr/>
          <a:lstStyle/>
          <a:p>
            <a:fld id="{0F047618-183B-E94E-829B-DE8FA50A3BCC}" type="slidenum">
              <a:rPr lang="en-US" smtClean="0"/>
              <a:t>10</a:t>
            </a:fld>
            <a:endParaRPr lang="en-US"/>
          </a:p>
        </p:txBody>
      </p:sp>
    </p:spTree>
    <p:extLst>
      <p:ext uri="{BB962C8B-B14F-4D97-AF65-F5344CB8AC3E}">
        <p14:creationId xmlns:p14="http://schemas.microsoft.com/office/powerpoint/2010/main" val="50881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b="1" dirty="0"/>
              <a:t>EU type-examination certificate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err="1"/>
              <a:t>Validity of the EU type-examination certificate </a:t>
            </a:r>
            <a:r>
              <a:rPr lang="en-GB" altLang="en-US" baseline="0" dirty="0"/>
              <a:t>limited to 5 years</a:t>
            </a:r>
            <a:endParaRPr lang="en-GB" altLang="en-US"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baseline="0" dirty="0" err="1"/>
              <a:t>Guarantee that PPE is always examined on the basis of the state of the art</a:t>
            </a:r>
            <a:endParaRPr lang="en-GB" altLang="en-US" baseline="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baseline="0" dirty="0"/>
              <a:t>PPE must then be recertified</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baseline="0" dirty="0" err="1"/>
              <a:t>Simplified procedure for renewal of the EU type-examination certificate where the manufacturer confirms that the approved type has not been modified</a:t>
            </a:r>
            <a:endParaRPr lang="en-GB" altLang="en-US" dirty="0"/>
          </a:p>
          <a:p>
            <a:endParaRPr lang="en-US" b="0" dirty="0"/>
          </a:p>
        </p:txBody>
      </p:sp>
      <p:sp>
        <p:nvSpPr>
          <p:cNvPr id="4" name="Slide Number Placeholder 3"/>
          <p:cNvSpPr>
            <a:spLocks noGrp="1"/>
          </p:cNvSpPr>
          <p:nvPr>
            <p:ph type="sldNum" sz="quarter" idx="10"/>
          </p:nvPr>
        </p:nvSpPr>
        <p:spPr/>
        <p:txBody>
          <a:bodyPr/>
          <a:lstStyle/>
          <a:p>
            <a:fld id="{0F047618-183B-E94E-829B-DE8FA50A3BCC}" type="slidenum">
              <a:rPr lang="en-US" smtClean="0"/>
              <a:t>11</a:t>
            </a:fld>
            <a:endParaRPr lang="en-US"/>
          </a:p>
        </p:txBody>
      </p:sp>
    </p:spTree>
    <p:extLst>
      <p:ext uri="{BB962C8B-B14F-4D97-AF65-F5344CB8AC3E}">
        <p14:creationId xmlns:p14="http://schemas.microsoft.com/office/powerpoint/2010/main" val="254004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 on the conformity</a:t>
            </a:r>
            <a:r>
              <a:rPr lang="en-GB" baseline="0" dirty="0"/>
              <a:t> part, some new procedure about risk management and claims substantiation. </a:t>
            </a:r>
          </a:p>
          <a:p>
            <a:r>
              <a:rPr lang="en-GB" dirty="0"/>
              <a:t>A risk management process is needed for all products. In this risk management, we must foreseen conditions of</a:t>
            </a:r>
            <a:r>
              <a:rPr lang="en-GB" baseline="0" dirty="0"/>
              <a:t> the product usage. Let’s give you a couple of example to illustrate this:</a:t>
            </a:r>
          </a:p>
          <a:p>
            <a:pPr marL="171176" indent="-171176">
              <a:buFontTx/>
              <a:buChar char="-"/>
            </a:pPr>
            <a:r>
              <a:rPr lang="en-GB" baseline="0" dirty="0"/>
              <a:t>If it is a janitorial glove, we should mention that it shouldn’t be used for food application.</a:t>
            </a:r>
          </a:p>
          <a:p>
            <a:pPr marL="171176" indent="-171176">
              <a:buFontTx/>
              <a:buChar char="-"/>
            </a:pPr>
            <a:r>
              <a:rPr lang="en-GB" baseline="0" dirty="0"/>
              <a:t>If a glove is normed as per EN388 only, we should mention that it shouldn’t be used for heat application because the intended use was originally mechanical only and not thermal.</a:t>
            </a:r>
          </a:p>
          <a:p>
            <a:r>
              <a:rPr lang="en-GB" baseline="0" dirty="0"/>
              <a:t>For better conformity, a more robust quality system should also be put into place to guarantee consistency of the product claims. </a:t>
            </a:r>
          </a:p>
          <a:p>
            <a:r>
              <a:rPr lang="en-GB" baseline="0" dirty="0"/>
              <a:t>To finish on the conformity side, there will be a post market surveillance for recall. For any recall, all economics operators will be involved.</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F047618-183B-E94E-829B-DE8FA50A3BCC}" type="slidenum">
              <a:rPr lang="en-US" smtClean="0"/>
              <a:t>12</a:t>
            </a:fld>
            <a:endParaRPr lang="en-US"/>
          </a:p>
        </p:txBody>
      </p:sp>
    </p:spTree>
    <p:extLst>
      <p:ext uri="{BB962C8B-B14F-4D97-AF65-F5344CB8AC3E}">
        <p14:creationId xmlns:p14="http://schemas.microsoft.com/office/powerpoint/2010/main" val="288468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 b="0" baseline="0" dirty="0"/>
          </a:p>
        </p:txBody>
      </p:sp>
      <p:sp>
        <p:nvSpPr>
          <p:cNvPr id="4" name="Slide Number Placeholder 3"/>
          <p:cNvSpPr>
            <a:spLocks noGrp="1"/>
          </p:cNvSpPr>
          <p:nvPr>
            <p:ph type="sldNum" sz="quarter" idx="10"/>
          </p:nvPr>
        </p:nvSpPr>
        <p:spPr/>
        <p:txBody>
          <a:bodyPr/>
          <a:lstStyle/>
          <a:p>
            <a:fld id="{0F047618-183B-E94E-829B-DE8FA50A3BCC}" type="slidenum">
              <a:rPr lang="en-US" smtClean="0"/>
              <a:t>13</a:t>
            </a:fld>
            <a:endParaRPr lang="en-US"/>
          </a:p>
        </p:txBody>
      </p:sp>
    </p:spTree>
    <p:extLst>
      <p:ext uri="{BB962C8B-B14F-4D97-AF65-F5344CB8AC3E}">
        <p14:creationId xmlns:p14="http://schemas.microsoft.com/office/powerpoint/2010/main" val="404858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Let’s firstly look at the manufacturer</a:t>
            </a:r>
            <a:r>
              <a:rPr lang="en-GB" baseline="0" dirty="0"/>
              <a:t> and importer due diligence. The usual apply, like PPE need to be safe for the intended purpose, be compliant to the market and always in conformity to the PPE Regulation. </a:t>
            </a:r>
          </a:p>
          <a:p>
            <a:r>
              <a:rPr lang="en-GB" baseline="0" dirty="0"/>
              <a:t>In case of non compliance, manufacturers and importers should take corrective actions and inform the competent authorities in a language that can be easily understood.</a:t>
            </a:r>
          </a:p>
          <a:p>
            <a:r>
              <a:rPr lang="en-GB" dirty="0"/>
              <a:t>Manufacturers</a:t>
            </a:r>
            <a:r>
              <a:rPr lang="en-GB" baseline="0" dirty="0"/>
              <a:t> and importers shall also indicates name and postal address on the PPE or on the packaging if not possible on the PPE. Ansell has usually the name “Ansell” and the postal address is on the Instruction for Use and U card of the inner packaging.</a:t>
            </a:r>
          </a:p>
          <a:p>
            <a:endParaRPr lang="en-GB" baseline="0" dirty="0"/>
          </a:p>
          <a:p>
            <a:endParaRPr lang="en-GB" baseline="0" dirty="0"/>
          </a:p>
          <a:p>
            <a:r>
              <a:rPr lang="en-GB" baseline="0" dirty="0"/>
              <a:t>All PPE must have a type, batch or serial number. In Ansell, we will add the manufacturing month and year as per the picture on the slide.</a:t>
            </a:r>
          </a:p>
          <a:p>
            <a:pPr defTabSz="456468">
              <a:defRPr/>
            </a:pPr>
            <a:endParaRPr lang="en-GB" baseline="0" dirty="0"/>
          </a:p>
          <a:p>
            <a:pPr defTabSz="456468">
              <a:defRPr/>
            </a:pPr>
            <a:endParaRPr lang="en-GB" baseline="0" dirty="0"/>
          </a:p>
          <a:p>
            <a:pPr defTabSz="456468">
              <a:defRPr/>
            </a:pPr>
            <a:r>
              <a:rPr lang="en-GB" baseline="0" dirty="0"/>
              <a:t>Also part of the </a:t>
            </a:r>
            <a:r>
              <a:rPr lang="en-GB" dirty="0"/>
              <a:t>Manufacturers and Importers due diligence, </a:t>
            </a:r>
            <a:r>
              <a:rPr lang="en-GB" baseline="0" dirty="0"/>
              <a:t>Documents like technical sheet and Declaration of Conformity must be available, and kept for 10 years after placed in the market. </a:t>
            </a:r>
          </a:p>
          <a:p>
            <a:pPr defTabSz="456468">
              <a:defRPr/>
            </a:pPr>
            <a:r>
              <a:rPr lang="en-GB" baseline="0" dirty="0"/>
              <a:t>All products should be accompanied with the Instructions for Use and the EU Declaration of Conformity. If the Declaration of Conformity is not with the PPE, an easy accessible internet address should be on the IFU where the declaration can be accessed.</a:t>
            </a:r>
          </a:p>
          <a:p>
            <a:r>
              <a:rPr lang="en-GB" baseline="0" dirty="0"/>
              <a:t>Talking about the Instruction for use, each first commercial packaging must be accompanied by the instructions for use. </a:t>
            </a:r>
            <a:r>
              <a:rPr lang="en-GB" dirty="0"/>
              <a:t>For example, Ansell vending pack have</a:t>
            </a:r>
            <a:r>
              <a:rPr lang="en-GB" baseline="0" dirty="0"/>
              <a:t> the U Card with all information since it is the smallest unit of vending. </a:t>
            </a:r>
          </a:p>
          <a:p>
            <a:pPr defTabSz="456468">
              <a:defRPr/>
            </a:pPr>
            <a:endParaRPr lang="en-GB" baseline="0" dirty="0"/>
          </a:p>
          <a:p>
            <a:endParaRPr lang="en-GB" dirty="0"/>
          </a:p>
          <a:p>
            <a:endParaRPr lang="en-GB" altLang="en-US" dirty="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6A1D1E-3EB6-4C30-986E-5519513E73F2}" type="slidenum">
              <a:rPr lang="en-GB" altLang="en-US" smtClean="0">
                <a:latin typeface="Arial" panose="020B0604020202020204" pitchFamily="34" charset="0"/>
              </a:rPr>
              <a:pPr>
                <a:spcBef>
                  <a:spcPct val="0"/>
                </a:spcBef>
              </a:pPr>
              <a:t>14</a:t>
            </a:fld>
            <a:endParaRPr lang="en-GB" altLang="en-US">
              <a:latin typeface="Arial" panose="020B0604020202020204" pitchFamily="34" charset="0"/>
            </a:endParaRPr>
          </a:p>
        </p:txBody>
      </p:sp>
    </p:spTree>
    <p:extLst>
      <p:ext uri="{BB962C8B-B14F-4D97-AF65-F5344CB8AC3E}">
        <p14:creationId xmlns:p14="http://schemas.microsoft.com/office/powerpoint/2010/main" val="1465176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6A1D1E-3EB6-4C30-986E-5519513E73F2}" type="slidenum">
              <a:rPr lang="en-GB" altLang="en-US" smtClean="0">
                <a:latin typeface="Arial" panose="020B0604020202020204" pitchFamily="34" charset="0"/>
              </a:rPr>
              <a:pPr>
                <a:spcBef>
                  <a:spcPct val="0"/>
                </a:spcBef>
              </a:pPr>
              <a:t>15</a:t>
            </a:fld>
            <a:endParaRPr lang="en-GB" altLang="en-US">
              <a:latin typeface="Arial" panose="020B0604020202020204" pitchFamily="34" charset="0"/>
            </a:endParaRPr>
          </a:p>
        </p:txBody>
      </p:sp>
    </p:spTree>
    <p:extLst>
      <p:ext uri="{BB962C8B-B14F-4D97-AF65-F5344CB8AC3E}">
        <p14:creationId xmlns:p14="http://schemas.microsoft.com/office/powerpoint/2010/main" val="102711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6468">
              <a:defRPr/>
            </a:pPr>
            <a:r>
              <a:rPr lang="en-GB" dirty="0"/>
              <a:t>Now, let’s talk about what</a:t>
            </a:r>
            <a:r>
              <a:rPr lang="en-GB" baseline="0" dirty="0"/>
              <a:t> the distributors must do. They have now more duties than before in term of conformity of the PPE. They must verify that the </a:t>
            </a:r>
            <a:r>
              <a:rPr lang="en-GB" altLang="en-US" dirty="0">
                <a:solidFill>
                  <a:srgbClr val="0063AC"/>
                </a:solidFill>
              </a:rPr>
              <a:t> PPE bears the correct markings and is accompanied by the required documents in a language that can be easily understood by the consumers.</a:t>
            </a:r>
          </a:p>
          <a:p>
            <a:pPr defTabSz="456468">
              <a:defRPr/>
            </a:pPr>
            <a:r>
              <a:rPr lang="en-GB" altLang="en-US" dirty="0">
                <a:solidFill>
                  <a:srgbClr val="0063AC"/>
                </a:solidFill>
              </a:rPr>
              <a:t>They shall </a:t>
            </a:r>
            <a:r>
              <a:rPr lang="en-GB" altLang="en-US" dirty="0"/>
              <a:t>ensure that transport and storage does not jeopardize the PPE’s conformity. </a:t>
            </a:r>
          </a:p>
          <a:p>
            <a:pPr defTabSz="456468">
              <a:defRPr/>
            </a:pPr>
            <a:r>
              <a:rPr lang="en-GB" altLang="en-US" dirty="0"/>
              <a:t>Distributors must have a traceability procedure</a:t>
            </a:r>
            <a:r>
              <a:rPr lang="en-GB" altLang="en-US" baseline="0" dirty="0"/>
              <a:t> in place, take corrective actions in case the PPE </a:t>
            </a:r>
            <a:r>
              <a:rPr lang="en-GB" altLang="en-US" dirty="0"/>
              <a:t>is considered to be non compliant and inform the competent authorities in case PPE presents a risk.</a:t>
            </a:r>
            <a:r>
              <a:rPr lang="en-GB" altLang="en-US" baseline="0" dirty="0"/>
              <a:t> On that topic, Ansell will ask our distributors to sign agreement to inform us before they recall an Ansell product, to make sure we are aware of it. </a:t>
            </a:r>
            <a:endParaRPr lang="en-GB" altLang="en-US" dirty="0"/>
          </a:p>
          <a:p>
            <a:pPr defTabSz="456468">
              <a:defRPr/>
            </a:pPr>
            <a:endParaRPr lang="en-GB" altLang="en-US" dirty="0">
              <a:solidFill>
                <a:srgbClr val="0063AC"/>
              </a:solidFill>
            </a:endParaRPr>
          </a:p>
          <a:p>
            <a:endParaRPr lang="en-GB" dirty="0"/>
          </a:p>
          <a:p>
            <a:endParaRPr lang="en-GB" altLang="en-US" dirty="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6A1D1E-3EB6-4C30-986E-5519513E73F2}" type="slidenum">
              <a:rPr lang="en-GB" altLang="en-US" smtClean="0">
                <a:latin typeface="Arial" panose="020B0604020202020204" pitchFamily="34" charset="0"/>
              </a:rPr>
              <a:pPr>
                <a:spcBef>
                  <a:spcPct val="0"/>
                </a:spcBef>
              </a:pPr>
              <a:t>16</a:t>
            </a:fld>
            <a:endParaRPr lang="en-GB" altLang="en-US">
              <a:latin typeface="Arial" panose="020B0604020202020204" pitchFamily="34" charset="0"/>
            </a:endParaRPr>
          </a:p>
        </p:txBody>
      </p:sp>
    </p:spTree>
    <p:extLst>
      <p:ext uri="{BB962C8B-B14F-4D97-AF65-F5344CB8AC3E}">
        <p14:creationId xmlns:p14="http://schemas.microsoft.com/office/powerpoint/2010/main" val="80399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GB" dirty="0"/>
              <a:t>Regarding market surveillance, a better </a:t>
            </a:r>
            <a:r>
              <a:rPr lang="nl-NL" altLang="en-US" dirty="0"/>
              <a:t>cooperation between authorities, notified bodies and economic operators must happen. </a:t>
            </a:r>
            <a:r>
              <a:rPr lang="en-GB" altLang="en-US" dirty="0"/>
              <a:t>P</a:t>
            </a:r>
            <a:r>
              <a:rPr lang="nl-NL" altLang="en-US" dirty="0"/>
              <a:t>rogrammes to be installed to ensure effective measures are taken and</a:t>
            </a:r>
            <a:r>
              <a:rPr lang="nl-NL" altLang="en-US" baseline="0" dirty="0"/>
              <a:t> </a:t>
            </a:r>
            <a:r>
              <a:rPr lang="nl-NL" altLang="en-US" dirty="0"/>
              <a:t>continuously assessed, also to follow up complaints and verify if corrective actions are taken.</a:t>
            </a:r>
          </a:p>
          <a:p>
            <a:pPr defTabSz="456468">
              <a:defRPr/>
            </a:pPr>
            <a:r>
              <a:rPr lang="nl-NL" altLang="en-US" dirty="0"/>
              <a:t>The</a:t>
            </a:r>
            <a:r>
              <a:rPr lang="nl-NL" altLang="en-US" baseline="0" dirty="0"/>
              <a:t> comission should be informed </a:t>
            </a:r>
            <a:r>
              <a:rPr lang="nl-NL" altLang="en-US" dirty="0"/>
              <a:t>periodically with proof of areas of competence.</a:t>
            </a:r>
          </a:p>
          <a:p>
            <a:endParaRPr lang="en-GB" dirty="0"/>
          </a:p>
        </p:txBody>
      </p:sp>
      <p:sp>
        <p:nvSpPr>
          <p:cNvPr id="4" name="Slide Number Placeholder 3"/>
          <p:cNvSpPr>
            <a:spLocks noGrp="1"/>
          </p:cNvSpPr>
          <p:nvPr>
            <p:ph type="sldNum" sz="quarter" idx="10"/>
          </p:nvPr>
        </p:nvSpPr>
        <p:spPr/>
        <p:txBody>
          <a:bodyPr/>
          <a:lstStyle/>
          <a:p>
            <a:fld id="{0F047618-183B-E94E-829B-DE8FA50A3BCC}" type="slidenum">
              <a:rPr lang="en-US" smtClean="0"/>
              <a:t>17</a:t>
            </a:fld>
            <a:endParaRPr lang="en-US"/>
          </a:p>
        </p:txBody>
      </p:sp>
    </p:spTree>
    <p:extLst>
      <p:ext uri="{BB962C8B-B14F-4D97-AF65-F5344CB8AC3E}">
        <p14:creationId xmlns:p14="http://schemas.microsoft.com/office/powerpoint/2010/main" val="1196383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GB" dirty="0"/>
              <a:t>Let’s now talk about Notified</a:t>
            </a:r>
            <a:r>
              <a:rPr lang="en-GB" baseline="0" dirty="0"/>
              <a:t> Bodies. Firstly, they shall be a third party, located in the EU and must be independent of the organisation for which the PPE is assessed. They should attend </a:t>
            </a:r>
            <a:r>
              <a:rPr lang="nl-NL" altLang="en-US" dirty="0"/>
              <a:t>Coordination meetings</a:t>
            </a:r>
            <a:r>
              <a:rPr lang="en-GB" altLang="en-US" dirty="0"/>
              <a:t>,</a:t>
            </a:r>
            <a:r>
              <a:rPr lang="en-GB" altLang="en-US" baseline="0" dirty="0"/>
              <a:t> be active in the participation </a:t>
            </a:r>
            <a:r>
              <a:rPr lang="nl-NL" altLang="en-US" dirty="0"/>
              <a:t>in round robin tests</a:t>
            </a:r>
            <a:r>
              <a:rPr lang="nl-NL" altLang="en-US" baseline="0" dirty="0"/>
              <a:t>, which means doing same tests of same product in different labs to compare results, to make sure they are performed the same way. </a:t>
            </a:r>
          </a:p>
          <a:p>
            <a:pPr defTabSz="456468">
              <a:defRPr/>
            </a:pPr>
            <a:r>
              <a:rPr lang="nl-NL" altLang="en-US" baseline="0" dirty="0"/>
              <a:t>Notified bodies should also help in the </a:t>
            </a:r>
            <a:r>
              <a:rPr lang="nl-NL" altLang="en-US" dirty="0"/>
              <a:t>standardisation activities and they must apply the Recommendations for Use. </a:t>
            </a:r>
          </a:p>
          <a:p>
            <a:pPr defTabSz="456468">
              <a:defRPr/>
            </a:pPr>
            <a:endParaRPr lang="nl-NL" altLang="en-US" dirty="0"/>
          </a:p>
          <a:p>
            <a:pPr defTabSz="456468">
              <a:defRPr/>
            </a:pPr>
            <a:r>
              <a:rPr lang="nl-NL" altLang="en-US" dirty="0"/>
              <a:t>Last,</a:t>
            </a:r>
            <a:r>
              <a:rPr lang="nl-NL" altLang="en-US" baseline="0" dirty="0"/>
              <a:t> </a:t>
            </a:r>
            <a:r>
              <a:rPr lang="nl-NL" altLang="en-US" dirty="0"/>
              <a:t>Notified Bodies shall take full responsibilty for the tasks performed by subcontractors, with agreement of the client. In another words, they should ask us first before they have the test being perfomed by a subcontractor</a:t>
            </a:r>
          </a:p>
          <a:p>
            <a:pPr defTabSz="456468">
              <a:defRPr/>
            </a:pPr>
            <a:endParaRPr lang="nl-NL" dirty="0"/>
          </a:p>
          <a:p>
            <a:pPr defTabSz="456468">
              <a:defRPr/>
            </a:pPr>
            <a:r>
              <a:rPr lang="nl-NL" dirty="0"/>
              <a:t>*** some notified bodies did</a:t>
            </a:r>
            <a:r>
              <a:rPr lang="nl-NL" baseline="0" dirty="0"/>
              <a:t> not or will not carry on, due to the “renotification” with more constraint</a:t>
            </a:r>
          </a:p>
        </p:txBody>
      </p:sp>
      <p:sp>
        <p:nvSpPr>
          <p:cNvPr id="4" name="Slide Number Placeholder 3"/>
          <p:cNvSpPr>
            <a:spLocks noGrp="1"/>
          </p:cNvSpPr>
          <p:nvPr>
            <p:ph type="sldNum" sz="quarter" idx="10"/>
          </p:nvPr>
        </p:nvSpPr>
        <p:spPr/>
        <p:txBody>
          <a:bodyPr/>
          <a:lstStyle/>
          <a:p>
            <a:fld id="{0F047618-183B-E94E-829B-DE8FA50A3BCC}" type="slidenum">
              <a:rPr lang="en-US" smtClean="0"/>
              <a:t>18</a:t>
            </a:fld>
            <a:endParaRPr lang="en-US"/>
          </a:p>
        </p:txBody>
      </p:sp>
    </p:spTree>
    <p:extLst>
      <p:ext uri="{BB962C8B-B14F-4D97-AF65-F5344CB8AC3E}">
        <p14:creationId xmlns:p14="http://schemas.microsoft.com/office/powerpoint/2010/main" val="3735942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9638" rtl="0" eaLnBrk="1" fontAlgn="auto" latinLnBrk="0" hangingPunct="1">
              <a:lnSpc>
                <a:spcPct val="100000"/>
              </a:lnSpc>
              <a:spcBef>
                <a:spcPct val="0"/>
              </a:spcBef>
              <a:spcAft>
                <a:spcPts val="0"/>
              </a:spcAft>
              <a:buClrTx/>
              <a:buSzTx/>
              <a:buFontTx/>
              <a:buNone/>
              <a:tabLst/>
              <a:defRPr/>
            </a:pPr>
            <a:fld id="{2D6A1D1E-3EB6-4C30-986E-5519513E73F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9638" rtl="0" eaLnBrk="1" fontAlgn="auto" latinLnBrk="0" hangingPunct="1">
                <a:lnSpc>
                  <a:spcPct val="100000"/>
                </a:lnSpc>
                <a:spcBef>
                  <a:spcPct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869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PPE directive 89 slash 686 was established in 1989. A directive gives a common legislation for European countries</a:t>
            </a:r>
            <a:r>
              <a:rPr lang="en-GB" baseline="0" dirty="0"/>
              <a:t> to follow. However, each country transpose the directive into its own national law, each country has to translate it and fit it into its own national rules.</a:t>
            </a:r>
          </a:p>
          <a:p>
            <a:r>
              <a:rPr lang="en-GB" baseline="0" dirty="0"/>
              <a:t>the countries from European union plus Norway, Iceland and </a:t>
            </a:r>
            <a:r>
              <a:rPr lang="en-GB" baseline="0" dirty="0" err="1"/>
              <a:t>Lichenstein</a:t>
            </a:r>
            <a:r>
              <a:rPr lang="en-GB" baseline="0" dirty="0"/>
              <a:t>. Also, Switzerland and Turkey are part of it due to acquis </a:t>
            </a:r>
            <a:r>
              <a:rPr lang="en-GB" baseline="0" dirty="0" err="1"/>
              <a:t>communautaire</a:t>
            </a:r>
            <a:r>
              <a:rPr lang="en-GB" baseline="0" dirty="0"/>
              <a:t>.</a:t>
            </a:r>
          </a:p>
          <a:p>
            <a:endParaRPr lang="en-GB" baseline="0" dirty="0"/>
          </a:p>
        </p:txBody>
      </p:sp>
      <p:sp>
        <p:nvSpPr>
          <p:cNvPr id="4" name="Slide Number Placeholder 3"/>
          <p:cNvSpPr>
            <a:spLocks noGrp="1"/>
          </p:cNvSpPr>
          <p:nvPr>
            <p:ph type="sldNum" sz="quarter" idx="10"/>
          </p:nvPr>
        </p:nvSpPr>
        <p:spPr/>
        <p:txBody>
          <a:bodyPr/>
          <a:lstStyle/>
          <a:p>
            <a:fld id="{0F047618-183B-E94E-829B-DE8FA50A3BCC}" type="slidenum">
              <a:rPr lang="en-US" smtClean="0"/>
              <a:t>2</a:t>
            </a:fld>
            <a:endParaRPr lang="en-US"/>
          </a:p>
        </p:txBody>
      </p:sp>
    </p:spTree>
    <p:extLst>
      <p:ext uri="{BB962C8B-B14F-4D97-AF65-F5344CB8AC3E}">
        <p14:creationId xmlns:p14="http://schemas.microsoft.com/office/powerpoint/2010/main" val="2151100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47618-183B-E94E-829B-DE8FA50A3BCC}" type="slidenum">
              <a:rPr lang="en-US" smtClean="0"/>
              <a:t>20</a:t>
            </a:fld>
            <a:endParaRPr lang="en-US"/>
          </a:p>
        </p:txBody>
      </p:sp>
    </p:spTree>
    <p:extLst>
      <p:ext uri="{BB962C8B-B14F-4D97-AF65-F5344CB8AC3E}">
        <p14:creationId xmlns:p14="http://schemas.microsoft.com/office/powerpoint/2010/main" val="406458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i="1" kern="1200" dirty="0">
                <a:solidFill>
                  <a:schemeClr val="tx1"/>
                </a:solidFill>
                <a:effectLst/>
                <a:latin typeface="+mn-lt"/>
                <a:ea typeface="+mn-ea"/>
                <a:cs typeface="+mn-cs"/>
              </a:rPr>
              <a:t>whilst RA has worked with Legal to develop amendments to our supply contracts (General Conditions), outlining their responsibilities. Contracts now define the distributor’s responsibilities as defined above and by the new regulation, including the requirement to contact Ansell prior to make any decisions for recalling our products from the market.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Contract also stipulates they will also require written approval from Ansell in case they want to alter our products (e.g. adding a label, adding an additional cuff to our gloves or an additional pocket on our suits, etc.)</a:t>
            </a:r>
            <a:endParaRPr lang="en-GB" sz="1200" kern="1200" dirty="0">
              <a:solidFill>
                <a:schemeClr val="tx1"/>
              </a:solidFill>
              <a:effectLst/>
              <a:latin typeface="+mn-lt"/>
              <a:ea typeface="+mn-ea"/>
              <a:cs typeface="+mn-cs"/>
            </a:endParaRPr>
          </a:p>
          <a:p>
            <a:endParaRPr lang="en-GB" altLang="en-US" dirty="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9638" rtl="0" eaLnBrk="1" fontAlgn="auto" latinLnBrk="0" hangingPunct="1">
              <a:lnSpc>
                <a:spcPct val="100000"/>
              </a:lnSpc>
              <a:spcBef>
                <a:spcPct val="0"/>
              </a:spcBef>
              <a:spcAft>
                <a:spcPts val="0"/>
              </a:spcAft>
              <a:buClrTx/>
              <a:buSzTx/>
              <a:buFontTx/>
              <a:buNone/>
              <a:tabLst/>
              <a:defRPr/>
            </a:pPr>
            <a:fld id="{2D6A1D1E-3EB6-4C30-986E-5519513E73F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9638" rtl="0" eaLnBrk="1" fontAlgn="auto" latinLnBrk="0" hangingPunct="1">
                <a:lnSpc>
                  <a:spcPct val="100000"/>
                </a:lnSpc>
                <a:spcBef>
                  <a:spcPct val="0"/>
                </a:spcBef>
                <a:spcAft>
                  <a:spcPts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0933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6A1D1E-3EB6-4C30-986E-5519513E73F2}" type="slidenum">
              <a:rPr lang="en-GB" altLang="en-US" smtClean="0">
                <a:latin typeface="Arial" panose="020B0604020202020204" pitchFamily="34" charset="0"/>
              </a:rPr>
              <a:pPr>
                <a:spcBef>
                  <a:spcPct val="0"/>
                </a:spcBef>
              </a:pPr>
              <a:t>22</a:t>
            </a:fld>
            <a:endParaRPr lang="en-GB" altLang="en-US">
              <a:latin typeface="Arial" panose="020B0604020202020204" pitchFamily="34" charset="0"/>
            </a:endParaRPr>
          </a:p>
        </p:txBody>
      </p:sp>
    </p:spTree>
    <p:extLst>
      <p:ext uri="{BB962C8B-B14F-4D97-AF65-F5344CB8AC3E}">
        <p14:creationId xmlns:p14="http://schemas.microsoft.com/office/powerpoint/2010/main" val="213802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47618-183B-E94E-829B-DE8FA50A3BCC}" type="slidenum">
              <a:rPr lang="en-US" smtClean="0"/>
              <a:t>24</a:t>
            </a:fld>
            <a:endParaRPr lang="en-US"/>
          </a:p>
        </p:txBody>
      </p:sp>
    </p:spTree>
    <p:extLst>
      <p:ext uri="{BB962C8B-B14F-4D97-AF65-F5344CB8AC3E}">
        <p14:creationId xmlns:p14="http://schemas.microsoft.com/office/powerpoint/2010/main" val="157988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1200" dirty="0"/>
              <a:t>Change from a </a:t>
            </a:r>
            <a:r>
              <a:rPr lang="en-GB" altLang="en-US" sz="1200" b="1" dirty="0"/>
              <a:t>Directive (89/686) to a Regulation (2016/425)</a:t>
            </a:r>
            <a:br>
              <a:rPr lang="en-GB" altLang="en-US" sz="1200" b="1" dirty="0"/>
            </a:br>
            <a:br>
              <a:rPr lang="en-GB" altLang="en-US" sz="1200" b="1" dirty="0"/>
            </a:br>
            <a:r>
              <a:rPr lang="en-GB" altLang="en-US" sz="1200" b="1" dirty="0"/>
              <a:t>= </a:t>
            </a:r>
            <a:r>
              <a:rPr lang="en-GB" sz="1200" dirty="0"/>
              <a:t>Simplification: no need of 28 national transposition acts; a single text throughout the EU for all the economic operators</a:t>
            </a:r>
            <a:br>
              <a:rPr lang="en-GB" sz="1200" dirty="0"/>
            </a:br>
            <a:r>
              <a:rPr lang="en-GB" sz="1200" dirty="0"/>
              <a:t>= Legal certainty: keep total harmonisation, avoid the risk of EU Member States to impose additional requirements</a:t>
            </a:r>
            <a:endParaRPr lang="en-GB" altLang="en-US" sz="1200" dirty="0"/>
          </a:p>
          <a:p>
            <a:pPr marL="0" lvl="0" indent="0">
              <a:buFont typeface="Arial" panose="020B0604020202020204" pitchFamily="34" charset="0"/>
              <a:buNone/>
            </a:pPr>
            <a:endParaRPr lang="en" b="1" baseline="0" dirty="0"/>
          </a:p>
          <a:p>
            <a:pPr marL="0" lvl="0" indent="0">
              <a:buFont typeface="Arial" panose="020B0604020202020204" pitchFamily="34" charset="0"/>
              <a:buNone/>
            </a:pPr>
            <a:endParaRPr lang="en"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PPE Regulation 2016 slash 425 was published in 2016</a:t>
            </a:r>
            <a:r>
              <a:rPr lang="en-GB" baseline="0" dirty="0"/>
              <a:t> and</a:t>
            </a:r>
            <a:r>
              <a:rPr lang="en-GB" dirty="0"/>
              <a:t> the application will start on</a:t>
            </a:r>
            <a:r>
              <a:rPr lang="en-GB" baseline="0" dirty="0"/>
              <a:t> 21</a:t>
            </a:r>
            <a:r>
              <a:rPr lang="en-GB" baseline="30000" dirty="0"/>
              <a:t>st</a:t>
            </a:r>
            <a:r>
              <a:rPr lang="en-GB" baseline="0" dirty="0"/>
              <a:t> of April</a:t>
            </a:r>
            <a:r>
              <a:rPr lang="en-GB" dirty="0"/>
              <a:t> 2018, with 1 year transition. A regulation set specific obligations for all European economics</a:t>
            </a:r>
            <a:r>
              <a:rPr lang="en-GB" baseline="0" dirty="0"/>
              <a:t> operators. The EU economics operators are the same as for the Directive.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The regulation offers a legal certainty compared to the directive. It gives a total harmonisation, therefore it avoids the risk of EU states to impose additional non harmonised requirements.</a:t>
            </a:r>
            <a:endParaRPr lang="en-GB" dirty="0"/>
          </a:p>
          <a:p>
            <a:pPr marL="0" lvl="0" indent="0">
              <a:buFont typeface="Arial" panose="020B0604020202020204" pitchFamily="34" charset="0"/>
              <a:buNone/>
            </a:pPr>
            <a:endParaRPr lang="en" b="1" baseline="0" dirty="0"/>
          </a:p>
        </p:txBody>
      </p:sp>
      <p:sp>
        <p:nvSpPr>
          <p:cNvPr id="4" name="Slide Number Placeholder 3"/>
          <p:cNvSpPr>
            <a:spLocks noGrp="1"/>
          </p:cNvSpPr>
          <p:nvPr>
            <p:ph type="sldNum" sz="quarter" idx="10"/>
          </p:nvPr>
        </p:nvSpPr>
        <p:spPr/>
        <p:txBody>
          <a:bodyPr/>
          <a:lstStyle/>
          <a:p>
            <a:fld id="{0F047618-183B-E94E-829B-DE8FA50A3BCC}" type="slidenum">
              <a:rPr lang="en-US" smtClean="0"/>
              <a:t>3</a:t>
            </a:fld>
            <a:endParaRPr lang="en-US"/>
          </a:p>
        </p:txBody>
      </p:sp>
    </p:spTree>
    <p:extLst>
      <p:ext uri="{BB962C8B-B14F-4D97-AF65-F5344CB8AC3E}">
        <p14:creationId xmlns:p14="http://schemas.microsoft.com/office/powerpoint/2010/main" val="263504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few words, let’s look at the benefits that the</a:t>
            </a:r>
            <a:r>
              <a:rPr lang="en-GB" baseline="0" dirty="0"/>
              <a:t> new PPE Regulation will provide: </a:t>
            </a:r>
          </a:p>
          <a:p>
            <a:r>
              <a:rPr lang="en-GB" baseline="0" dirty="0"/>
              <a:t>It will make it easier to remove </a:t>
            </a:r>
            <a:r>
              <a:rPr lang="nl-NL" altLang="en-US" dirty="0"/>
              <a:t>dangerous products from the market, it will define clearer responsibilities for all parties, will Improve traceability,</a:t>
            </a:r>
            <a:r>
              <a:rPr lang="nl-NL" altLang="en-US" baseline="0" dirty="0"/>
              <a:t> </a:t>
            </a:r>
            <a:r>
              <a:rPr lang="nl-NL" altLang="en-US" dirty="0"/>
              <a:t>Reinforce controls, will create a more collaborative system for market surveillance</a:t>
            </a:r>
            <a:r>
              <a:rPr lang="nl-NL" altLang="en-US" baseline="0" dirty="0"/>
              <a:t> and will </a:t>
            </a:r>
            <a:r>
              <a:rPr lang="nl-NL" altLang="en-US" dirty="0"/>
              <a:t>Streamline procedures concerning notification of dangerous products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7618-183B-E94E-829B-DE8FA50A3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47618-183B-E94E-829B-DE8FA50A3BCC}" type="slidenum">
              <a:rPr lang="en-US" smtClean="0"/>
              <a:t>5</a:t>
            </a:fld>
            <a:endParaRPr lang="en-US"/>
          </a:p>
        </p:txBody>
      </p:sp>
    </p:spTree>
    <p:extLst>
      <p:ext uri="{BB962C8B-B14F-4D97-AF65-F5344CB8AC3E}">
        <p14:creationId xmlns:p14="http://schemas.microsoft.com/office/powerpoint/2010/main" val="79747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6A1D1E-3EB6-4C30-986E-5519513E73F2}" type="slidenum">
              <a:rPr lang="en-GB" altLang="en-US" smtClean="0">
                <a:latin typeface="Arial" panose="020B0604020202020204" pitchFamily="34" charset="0"/>
              </a:rPr>
              <a:pPr>
                <a:spcBef>
                  <a:spcPct val="0"/>
                </a:spcBef>
              </a:pPr>
              <a:t>6</a:t>
            </a:fld>
            <a:endParaRPr lang="en-GB" altLang="en-US">
              <a:latin typeface="Arial" panose="020B0604020202020204" pitchFamily="34" charset="0"/>
            </a:endParaRPr>
          </a:p>
        </p:txBody>
      </p:sp>
    </p:spTree>
    <p:extLst>
      <p:ext uri="{BB962C8B-B14F-4D97-AF65-F5344CB8AC3E}">
        <p14:creationId xmlns:p14="http://schemas.microsoft.com/office/powerpoint/2010/main" val="115624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PPE</a:t>
            </a:r>
            <a:r>
              <a:rPr lang="en-GB" baseline="0" dirty="0"/>
              <a:t> regulation, the scope has been enlarged. PPE for private use like oven gloves are now included for example.</a:t>
            </a:r>
          </a:p>
          <a:p>
            <a:r>
              <a:rPr lang="en-GB" baseline="0" dirty="0"/>
              <a:t>The online selling products must comply to the regulation, even if they are made and sold from the US for example. And, PPE such as prototype, PPE for VOC or for trade shows do not require compliance as long as they have a visible sign to indicate “do not comply to the regulation”</a:t>
            </a:r>
            <a:endParaRPr lang="en-GB" dirty="0"/>
          </a:p>
          <a:p>
            <a:endParaRPr lang="en-US" dirty="0"/>
          </a:p>
        </p:txBody>
      </p:sp>
      <p:sp>
        <p:nvSpPr>
          <p:cNvPr id="4" name="Slide Number Placeholder 3"/>
          <p:cNvSpPr>
            <a:spLocks noGrp="1"/>
          </p:cNvSpPr>
          <p:nvPr>
            <p:ph type="sldNum" sz="quarter" idx="10"/>
          </p:nvPr>
        </p:nvSpPr>
        <p:spPr/>
        <p:txBody>
          <a:bodyPr/>
          <a:lstStyle/>
          <a:p>
            <a:fld id="{0F047618-183B-E94E-829B-DE8FA50A3BCC}" type="slidenum">
              <a:rPr lang="en-US" smtClean="0"/>
              <a:t>7</a:t>
            </a:fld>
            <a:endParaRPr lang="en-US"/>
          </a:p>
        </p:txBody>
      </p:sp>
    </p:spTree>
    <p:extLst>
      <p:ext uri="{BB962C8B-B14F-4D97-AF65-F5344CB8AC3E}">
        <p14:creationId xmlns:p14="http://schemas.microsoft.com/office/powerpoint/2010/main" val="162784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With the PPE regulation, we now talk about risk categories instead of PPE category. Also, as a consequence, some PPE will now fall under risk category III such as earmuffs for harmful noise or special clothing for high pressure jets. </a:t>
            </a:r>
          </a:p>
          <a:p>
            <a:r>
              <a:rPr lang="en-GB" baseline="0" dirty="0"/>
              <a:t>The article from the directive have been changes into modules. But all in all, there is no much difference except of the name. A PPE with the risk category 3 will still need to be “conformed” plus either have a yearly retest by the independent lab or have a quality system audit in place. </a:t>
            </a:r>
          </a:p>
          <a:p>
            <a:endParaRPr lang="en-GB" baseline="0" dirty="0"/>
          </a:p>
          <a:p>
            <a:pPr defTabSz="456468">
              <a:defRPr/>
            </a:pPr>
            <a:r>
              <a:rPr lang="en-GB" baseline="0" dirty="0"/>
              <a:t>Nota Bene, under the directive, we talk about </a:t>
            </a:r>
            <a:r>
              <a:rPr lang="en-GB" dirty="0"/>
              <a:t>EC Type Examination </a:t>
            </a:r>
            <a:r>
              <a:rPr lang="en-GB" baseline="0" dirty="0"/>
              <a:t>and </a:t>
            </a:r>
            <a:r>
              <a:rPr lang="en-GB" dirty="0"/>
              <a:t>under the regulation,</a:t>
            </a:r>
            <a:r>
              <a:rPr lang="en-GB" baseline="0" dirty="0"/>
              <a:t> </a:t>
            </a:r>
            <a:r>
              <a:rPr lang="en-GB" dirty="0"/>
              <a:t>EU Type Examination. This is just for differentiation.</a:t>
            </a:r>
            <a:r>
              <a:rPr lang="en-GB" baseline="0" dirty="0"/>
              <a:t> </a:t>
            </a:r>
            <a:endParaRPr lang="en-GB" dirty="0"/>
          </a:p>
        </p:txBody>
      </p:sp>
      <p:sp>
        <p:nvSpPr>
          <p:cNvPr id="4" name="Slide Number Placeholder 3"/>
          <p:cNvSpPr>
            <a:spLocks noGrp="1"/>
          </p:cNvSpPr>
          <p:nvPr>
            <p:ph type="sldNum" sz="quarter" idx="10"/>
          </p:nvPr>
        </p:nvSpPr>
        <p:spPr/>
        <p:txBody>
          <a:bodyPr/>
          <a:lstStyle/>
          <a:p>
            <a:fld id="{0F047618-183B-E94E-829B-DE8FA50A3BCC}" type="slidenum">
              <a:rPr lang="en-US" smtClean="0"/>
              <a:t>8</a:t>
            </a:fld>
            <a:endParaRPr lang="en-US"/>
          </a:p>
        </p:txBody>
      </p:sp>
    </p:spTree>
    <p:extLst>
      <p:ext uri="{BB962C8B-B14F-4D97-AF65-F5344CB8AC3E}">
        <p14:creationId xmlns:p14="http://schemas.microsoft.com/office/powerpoint/2010/main" val="9531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468">
              <a:defRPr/>
            </a:pPr>
            <a:r>
              <a:rPr lang="en-GB" dirty="0"/>
              <a:t>With the regulation, all PPE must be accompanied</a:t>
            </a:r>
            <a:r>
              <a:rPr lang="en-GB" baseline="0" dirty="0"/>
              <a:t> with the EU Declaration of Conformity in the relevant language, also called “D” “O” “C” or, if not with the product, the manufacturer </a:t>
            </a:r>
            <a:r>
              <a:rPr lang="en-GB" dirty="0"/>
              <a:t>has to include in the Instructions for Use the internet address where the EU </a:t>
            </a:r>
            <a:r>
              <a:rPr lang="en-GB" dirty="0" err="1"/>
              <a:t>DoC</a:t>
            </a:r>
            <a:r>
              <a:rPr lang="en-GB" dirty="0"/>
              <a:t> can be easily accessed.</a:t>
            </a:r>
          </a:p>
          <a:p>
            <a:endParaRPr lang="en-GB" dirty="0"/>
          </a:p>
          <a:p>
            <a:pPr defTabSz="456468">
              <a:defRPr/>
            </a:pPr>
            <a:r>
              <a:rPr lang="en-GB" dirty="0"/>
              <a:t>Also the Economic operators must keep the technical documentation &amp; the EU </a:t>
            </a:r>
            <a:r>
              <a:rPr lang="en-GB" dirty="0" err="1"/>
              <a:t>DoC</a:t>
            </a:r>
            <a:r>
              <a:rPr lang="en-GB" dirty="0"/>
              <a:t> for 10 years after the PPE has been placed on the market</a:t>
            </a:r>
          </a:p>
          <a:p>
            <a:r>
              <a:rPr lang="en-GB" dirty="0"/>
              <a:t>----------------</a:t>
            </a:r>
          </a:p>
          <a:p>
            <a:r>
              <a:rPr lang="en-GB" dirty="0"/>
              <a:t>Ansell will have to adapt and add a new weblink to have a very easy accessible way</a:t>
            </a:r>
            <a:r>
              <a:rPr lang="en-GB" baseline="0" dirty="0"/>
              <a:t> – or adapt with the existing Ansell.eu website</a:t>
            </a:r>
            <a:endParaRPr lang="en-GB" dirty="0"/>
          </a:p>
          <a:p>
            <a:pPr marL="0" indent="0" defTabSz="456468">
              <a:buFont typeface="Arial" panose="020B0604020202020204" pitchFamily="34" charset="0"/>
              <a:buNone/>
              <a:defRPr/>
            </a:pPr>
            <a:endParaRPr lang="en-GB" b="1" dirty="0"/>
          </a:p>
        </p:txBody>
      </p:sp>
      <p:sp>
        <p:nvSpPr>
          <p:cNvPr id="4" name="Slide Number Placeholder 3"/>
          <p:cNvSpPr>
            <a:spLocks noGrp="1"/>
          </p:cNvSpPr>
          <p:nvPr>
            <p:ph type="sldNum" sz="quarter" idx="10"/>
          </p:nvPr>
        </p:nvSpPr>
        <p:spPr/>
        <p:txBody>
          <a:bodyPr/>
          <a:lstStyle/>
          <a:p>
            <a:fld id="{0F047618-183B-E94E-829B-DE8FA50A3BCC}" type="slidenum">
              <a:rPr lang="en-US" smtClean="0"/>
              <a:t>9</a:t>
            </a:fld>
            <a:endParaRPr lang="en-US"/>
          </a:p>
        </p:txBody>
      </p:sp>
    </p:spTree>
    <p:extLst>
      <p:ext uri="{BB962C8B-B14F-4D97-AF65-F5344CB8AC3E}">
        <p14:creationId xmlns:p14="http://schemas.microsoft.com/office/powerpoint/2010/main" val="1260558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1"/>
            <a:ext cx="12192000" cy="6856420"/>
          </a:xfrm>
          <a:prstGeom prst="rect">
            <a:avLst/>
          </a:prstGeom>
          <a:gradFill>
            <a:gsLst>
              <a:gs pos="100000">
                <a:srgbClr val="005BA8"/>
              </a:gs>
              <a:gs pos="31000">
                <a:srgbClr val="00AF9D"/>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096" t="1509" r="1285" b="10633"/>
          <a:stretch/>
        </p:blipFill>
        <p:spPr>
          <a:xfrm>
            <a:off x="-1" y="1"/>
            <a:ext cx="12192001" cy="6830430"/>
          </a:xfrm>
          <a:prstGeom prst="rect">
            <a:avLst/>
          </a:prstGeom>
        </p:spPr>
      </p:pic>
      <p:cxnSp>
        <p:nvCxnSpPr>
          <p:cNvPr id="13" name="Straight Connector 12"/>
          <p:cNvCxnSpPr/>
          <p:nvPr userDrawn="1"/>
        </p:nvCxnSpPr>
        <p:spPr>
          <a:xfrm>
            <a:off x="1967948" y="2384915"/>
            <a:ext cx="0" cy="186408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2286000" y="3486809"/>
            <a:ext cx="5124450" cy="288000"/>
          </a:xfrm>
          <a:prstGeom prst="rect">
            <a:avLst/>
          </a:prstGeom>
          <a:effectLst/>
        </p:spPr>
        <p:txBody>
          <a:bodyPr lIns="9000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u="none" baseline="0">
                <a:solidFill>
                  <a:schemeClr val="bg1"/>
                </a:solidFill>
                <a:effectLst/>
                <a:latin typeface="Arial" panose="020B0604020202020204" pitchFamily="34" charset="0"/>
                <a:cs typeface="Arial" panose="020B0604020202020204" pitchFamily="34" charset="0"/>
              </a:defRPr>
            </a:lvl1pPr>
          </a:lstStyle>
          <a:p>
            <a:r>
              <a:rPr lang="en-US" dirty="0"/>
              <a:t>Tom </a:t>
            </a:r>
            <a:r>
              <a:rPr lang="en-US" dirty="0" err="1"/>
              <a:t>Paolella</a:t>
            </a:r>
            <a:r>
              <a:rPr lang="en-US" dirty="0"/>
              <a:t> </a:t>
            </a:r>
            <a:r>
              <a:rPr lang="mr-IN" dirty="0"/>
              <a:t>–</a:t>
            </a:r>
            <a:r>
              <a:rPr lang="en-US" dirty="0"/>
              <a:t> Director </a:t>
            </a:r>
          </a:p>
        </p:txBody>
      </p:sp>
      <p:sp>
        <p:nvSpPr>
          <p:cNvPr id="16" name="Text Placeholder 3"/>
          <p:cNvSpPr>
            <a:spLocks noGrp="1"/>
          </p:cNvSpPr>
          <p:nvPr>
            <p:ph type="body" idx="10" hasCustomPrompt="1"/>
          </p:nvPr>
        </p:nvSpPr>
        <p:spPr>
          <a:xfrm>
            <a:off x="2285999" y="3777984"/>
            <a:ext cx="5124450" cy="288000"/>
          </a:xfrm>
          <a:prstGeom prst="rect">
            <a:avLst/>
          </a:prstGeom>
        </p:spPr>
        <p:txBody>
          <a:bodyPr anchor="ctr" anchorCtr="0">
            <a:normAutofit/>
          </a:bodyPr>
          <a:lstStyle>
            <a:lvl1pPr marL="0" indent="0" algn="l">
              <a:buNone/>
              <a:defRPr sz="1200" baseline="0">
                <a:solidFill>
                  <a:schemeClr val="bg1"/>
                </a:solidFill>
                <a:effectLst/>
                <a:latin typeface="Arial" panose="020B0604020202020204" pitchFamily="34" charset="0"/>
                <a:cs typeface="Arial" panose="020B0604020202020204" pitchFamily="34" charset="0"/>
              </a:defRPr>
            </a:lvl1pPr>
          </a:lstStyle>
          <a:p>
            <a:r>
              <a:rPr lang="en-US" sz="1200" dirty="0"/>
              <a:t>21st September 2017</a:t>
            </a:r>
            <a:endParaRPr lang="en-US" dirty="0"/>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325" y="6360221"/>
            <a:ext cx="1068952" cy="327131"/>
          </a:xfrm>
          <a:prstGeom prst="rect">
            <a:avLst/>
          </a:prstGeom>
        </p:spPr>
      </p:pic>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21384" y="6510546"/>
            <a:ext cx="4287616" cy="215857"/>
          </a:xfrm>
          <a:prstGeom prst="rect">
            <a:avLst/>
          </a:prstGeom>
        </p:spPr>
      </p:pic>
      <p:sp>
        <p:nvSpPr>
          <p:cNvPr id="4" name="Title 3"/>
          <p:cNvSpPr>
            <a:spLocks noGrp="1"/>
          </p:cNvSpPr>
          <p:nvPr>
            <p:ph type="title" hasCustomPrompt="1"/>
          </p:nvPr>
        </p:nvSpPr>
        <p:spPr>
          <a:xfrm>
            <a:off x="2286000" y="2565983"/>
            <a:ext cx="5124449" cy="918471"/>
          </a:xfrm>
          <a:prstGeom prst="rect">
            <a:avLst/>
          </a:prstGeom>
        </p:spPr>
        <p:txBody>
          <a:bodyPr/>
          <a:lstStyle>
            <a:lvl1pPr>
              <a:defRPr sz="3000" b="1" i="0" spc="100" baseline="0">
                <a:solidFill>
                  <a:schemeClr val="bg1"/>
                </a:solidFill>
                <a:latin typeface="Arial" charset="0"/>
                <a:ea typeface="Arial" charset="0"/>
                <a:cs typeface="Arial" charset="0"/>
              </a:defRPr>
            </a:lvl1pPr>
          </a:lstStyle>
          <a:p>
            <a:r>
              <a:rPr lang="en-US" dirty="0"/>
              <a:t>Title : Lorem Ipsum</a:t>
            </a:r>
            <a:br>
              <a:rPr lang="en-US" dirty="0"/>
            </a:br>
            <a:r>
              <a:rPr lang="en-US" dirty="0"/>
              <a:t>Dolor Sit De 2017 </a:t>
            </a:r>
          </a:p>
        </p:txBody>
      </p:sp>
    </p:spTree>
    <p:extLst>
      <p:ext uri="{BB962C8B-B14F-4D97-AF65-F5344CB8AC3E}">
        <p14:creationId xmlns:p14="http://schemas.microsoft.com/office/powerpoint/2010/main" val="114396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breaker 1">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2621" b="12621"/>
          <a:stretch/>
        </p:blipFill>
        <p:spPr>
          <a:xfrm>
            <a:off x="0" y="0"/>
            <a:ext cx="12192000"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325" y="6360221"/>
            <a:ext cx="1068952" cy="327131"/>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21384" y="6510546"/>
            <a:ext cx="4287616" cy="215857"/>
          </a:xfrm>
          <a:prstGeom prst="rect">
            <a:avLst/>
          </a:prstGeom>
        </p:spPr>
      </p:pic>
      <p:sp>
        <p:nvSpPr>
          <p:cNvPr id="16" name="Title Placeholder 1"/>
          <p:cNvSpPr>
            <a:spLocks noGrp="1"/>
          </p:cNvSpPr>
          <p:nvPr>
            <p:ph type="title"/>
          </p:nvPr>
        </p:nvSpPr>
        <p:spPr>
          <a:xfrm>
            <a:off x="4923353" y="3216634"/>
            <a:ext cx="4067143" cy="424732"/>
          </a:xfrm>
          <a:prstGeom prst="rect">
            <a:avLst/>
          </a:prstGeom>
        </p:spPr>
        <p:txBody>
          <a:bodyPr vert="horz" lIns="91440" tIns="45720" rIns="91440" bIns="45720" rtlCol="0" anchor="ctr">
            <a:normAutofit/>
          </a:bodyPr>
          <a:lstStyle>
            <a:lvl1pPr>
              <a:defRPr sz="2400" spc="100" baseline="0">
                <a:solidFill>
                  <a:schemeClr val="bg1"/>
                </a:solidFill>
                <a:effectLst/>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9496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breaker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lum bright="-14000"/>
            <a:extLst>
              <a:ext uri="{BEBA8EAE-BF5A-486C-A8C5-ECC9F3942E4B}">
                <a14:imgProps xmlns:a14="http://schemas.microsoft.com/office/drawing/2010/main">
                  <a14:imgLayer r:embed="rId3">
                    <a14:imgEffect>
                      <a14:saturation sat="66000"/>
                    </a14:imgEffect>
                    <a14:imgEffect>
                      <a14:brightnessContrast bright="-13000"/>
                    </a14:imgEffect>
                  </a14:imgLayer>
                </a14:imgProps>
              </a:ext>
              <a:ext uri="{28A0092B-C50C-407E-A947-70E740481C1C}">
                <a14:useLocalDpi xmlns:a14="http://schemas.microsoft.com/office/drawing/2010/main" val="0"/>
              </a:ext>
            </a:extLst>
          </a:blip>
          <a:srcRect l="12141" t="45305" r="1362" b="10233"/>
          <a:stretch/>
        </p:blipFill>
        <p:spPr>
          <a:xfrm>
            <a:off x="0" y="0"/>
            <a:ext cx="12192000" cy="6900241"/>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5325" y="6360221"/>
            <a:ext cx="1068952" cy="327131"/>
          </a:xfrm>
          <a:prstGeom prst="rect">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21384" y="6510546"/>
            <a:ext cx="4287616" cy="215857"/>
          </a:xfrm>
          <a:prstGeom prst="rect">
            <a:avLst/>
          </a:prstGeom>
        </p:spPr>
      </p:pic>
      <p:sp>
        <p:nvSpPr>
          <p:cNvPr id="10" name="Title Placeholder 1"/>
          <p:cNvSpPr>
            <a:spLocks noGrp="1"/>
          </p:cNvSpPr>
          <p:nvPr>
            <p:ph type="title"/>
          </p:nvPr>
        </p:nvSpPr>
        <p:spPr>
          <a:xfrm>
            <a:off x="4923353" y="3216634"/>
            <a:ext cx="4067143" cy="424732"/>
          </a:xfrm>
          <a:prstGeom prst="rect">
            <a:avLst/>
          </a:prstGeom>
        </p:spPr>
        <p:txBody>
          <a:bodyPr vert="horz" lIns="91440" tIns="45720" rIns="91440" bIns="45720" rtlCol="0" anchor="ctr">
            <a:normAutofit/>
          </a:bodyPr>
          <a:lstStyle>
            <a:lvl1pPr>
              <a:defRPr sz="2400" spc="100" baseline="0">
                <a:solidFill>
                  <a:schemeClr val="bg1"/>
                </a:solidFill>
                <a:effectLst/>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4052781431"/>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breaker 3">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lum bright="-6000"/>
            <a:extLst>
              <a:ext uri="{BEBA8EAE-BF5A-486C-A8C5-ECC9F3942E4B}">
                <a14:imgProps xmlns:a14="http://schemas.microsoft.com/office/drawing/2010/main">
                  <a14:imgLayer r:embed="rId3">
                    <a14:imgEffect>
                      <a14:saturation sat="66000"/>
                    </a14:imgEffect>
                    <a14:imgEffect>
                      <a14:brightnessContrast bright="-14000"/>
                    </a14:imgEffect>
                  </a14:imgLayer>
                </a14:imgProps>
              </a:ext>
              <a:ext uri="{28A0092B-C50C-407E-A947-70E740481C1C}">
                <a14:useLocalDpi xmlns:a14="http://schemas.microsoft.com/office/drawing/2010/main" val="0"/>
              </a:ext>
            </a:extLst>
          </a:blip>
          <a:srcRect l="11682" t="3226" r="1188"/>
          <a:stretch/>
        </p:blipFill>
        <p:spPr>
          <a:xfrm>
            <a:off x="0" y="0"/>
            <a:ext cx="12192000" cy="6858000"/>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5325" y="6360221"/>
            <a:ext cx="1068952" cy="327131"/>
          </a:xfrm>
          <a:prstGeom prst="rect">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21384" y="6510546"/>
            <a:ext cx="4287616" cy="215857"/>
          </a:xfrm>
          <a:prstGeom prst="rect">
            <a:avLst/>
          </a:prstGeom>
        </p:spPr>
      </p:pic>
      <p:sp>
        <p:nvSpPr>
          <p:cNvPr id="10" name="Title Placeholder 1"/>
          <p:cNvSpPr>
            <a:spLocks noGrp="1"/>
          </p:cNvSpPr>
          <p:nvPr>
            <p:ph type="title"/>
          </p:nvPr>
        </p:nvSpPr>
        <p:spPr>
          <a:xfrm>
            <a:off x="4923353" y="3216634"/>
            <a:ext cx="4067143" cy="424732"/>
          </a:xfrm>
          <a:prstGeom prst="rect">
            <a:avLst/>
          </a:prstGeom>
        </p:spPr>
        <p:txBody>
          <a:bodyPr vert="horz" lIns="91440" tIns="45720" rIns="91440" bIns="45720" rtlCol="0" anchor="ctr">
            <a:normAutofit/>
          </a:bodyPr>
          <a:lstStyle>
            <a:lvl1pPr>
              <a:defRPr sz="2400" spc="100" baseline="0">
                <a:solidFill>
                  <a:schemeClr val="bg1"/>
                </a:solidFill>
                <a:effectLst/>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1923989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breaker 4">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lum bright="-16000"/>
            <a:extLst>
              <a:ext uri="{BEBA8EAE-BF5A-486C-A8C5-ECC9F3942E4B}">
                <a14:imgProps xmlns:a14="http://schemas.microsoft.com/office/drawing/2010/main">
                  <a14:imgLayer r:embed="rId3">
                    <a14:imgEffect>
                      <a14:saturation sat="66000"/>
                    </a14:imgEffect>
                    <a14:imgEffect>
                      <a14:brightnessContrast bright="-14000"/>
                    </a14:imgEffect>
                  </a14:imgLayer>
                </a14:imgProps>
              </a:ext>
              <a:ext uri="{28A0092B-C50C-407E-A947-70E740481C1C}">
                <a14:useLocalDpi xmlns:a14="http://schemas.microsoft.com/office/drawing/2010/main" val="0"/>
              </a:ext>
            </a:extLst>
          </a:blip>
          <a:srcRect t="7449" r="802" b="8687"/>
          <a:stretch/>
        </p:blipFill>
        <p:spPr>
          <a:xfrm>
            <a:off x="-4" y="-16932"/>
            <a:ext cx="12192004" cy="6874931"/>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5325" y="6360221"/>
            <a:ext cx="1068952" cy="327131"/>
          </a:xfrm>
          <a:prstGeom prst="rect">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21384" y="6510546"/>
            <a:ext cx="4287616" cy="215857"/>
          </a:xfrm>
          <a:prstGeom prst="rect">
            <a:avLst/>
          </a:prstGeom>
        </p:spPr>
      </p:pic>
      <p:sp>
        <p:nvSpPr>
          <p:cNvPr id="10" name="Title Placeholder 1"/>
          <p:cNvSpPr>
            <a:spLocks noGrp="1"/>
          </p:cNvSpPr>
          <p:nvPr>
            <p:ph type="title"/>
          </p:nvPr>
        </p:nvSpPr>
        <p:spPr>
          <a:xfrm>
            <a:off x="4923353" y="3216634"/>
            <a:ext cx="4067143" cy="424732"/>
          </a:xfrm>
          <a:prstGeom prst="rect">
            <a:avLst/>
          </a:prstGeom>
        </p:spPr>
        <p:txBody>
          <a:bodyPr vert="horz" lIns="91440" tIns="45720" rIns="91440" bIns="45720" rtlCol="0" anchor="ctr">
            <a:normAutofit/>
          </a:bodyPr>
          <a:lstStyle>
            <a:lvl1pPr>
              <a:defRPr sz="2400" spc="100" baseline="0">
                <a:solidFill>
                  <a:schemeClr val="bg1"/>
                </a:solidFill>
                <a:effectLst/>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949857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breaker 5">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6000"/>
                    </a14:imgEffect>
                    <a14:imgEffect>
                      <a14:brightnessContrast bright="-16000"/>
                    </a14:imgEffect>
                  </a14:imgLayer>
                </a14:imgProps>
              </a:ext>
              <a:ext uri="{28A0092B-C50C-407E-A947-70E740481C1C}">
                <a14:useLocalDpi xmlns:a14="http://schemas.microsoft.com/office/drawing/2010/main" val="0"/>
              </a:ext>
            </a:extLst>
          </a:blip>
          <a:srcRect l="2600" t="18463" r="2600" b="1491"/>
          <a:stretch/>
        </p:blipFill>
        <p:spPr>
          <a:xfrm>
            <a:off x="-2995" y="0"/>
            <a:ext cx="12194996" cy="6857999"/>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5325" y="6360221"/>
            <a:ext cx="1068952" cy="327131"/>
          </a:xfrm>
          <a:prstGeom prst="rect">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21384" y="6510546"/>
            <a:ext cx="4287616" cy="215857"/>
          </a:xfrm>
          <a:prstGeom prst="rect">
            <a:avLst/>
          </a:prstGeom>
        </p:spPr>
      </p:pic>
      <p:sp>
        <p:nvSpPr>
          <p:cNvPr id="10" name="Title Placeholder 1"/>
          <p:cNvSpPr>
            <a:spLocks noGrp="1"/>
          </p:cNvSpPr>
          <p:nvPr>
            <p:ph type="title"/>
          </p:nvPr>
        </p:nvSpPr>
        <p:spPr>
          <a:xfrm>
            <a:off x="4923353" y="3216634"/>
            <a:ext cx="4067143" cy="424732"/>
          </a:xfrm>
          <a:prstGeom prst="rect">
            <a:avLst/>
          </a:prstGeom>
        </p:spPr>
        <p:txBody>
          <a:bodyPr vert="horz" lIns="91440" tIns="45720" rIns="91440" bIns="45720" rtlCol="0" anchor="ctr">
            <a:normAutofit/>
          </a:bodyPr>
          <a:lstStyle>
            <a:lvl1pPr>
              <a:defRPr sz="2400" spc="100" baseline="0">
                <a:solidFill>
                  <a:schemeClr val="bg1"/>
                </a:solidFill>
                <a:effectLst/>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397870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breaker 6">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6000"/>
                    </a14:imgEffect>
                    <a14:imgEffect>
                      <a14:brightnessContrast bright="-14000"/>
                    </a14:imgEffect>
                  </a14:imgLayer>
                </a14:imgProps>
              </a:ext>
              <a:ext uri="{28A0092B-C50C-407E-A947-70E740481C1C}">
                <a14:useLocalDpi xmlns:a14="http://schemas.microsoft.com/office/drawing/2010/main" val="0"/>
              </a:ext>
            </a:extLst>
          </a:blip>
          <a:srcRect r="1552" b="72"/>
          <a:stretch/>
        </p:blipFill>
        <p:spPr>
          <a:xfrm>
            <a:off x="-2994" y="-17517"/>
            <a:ext cx="12194994" cy="6875517"/>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5325" y="6360221"/>
            <a:ext cx="1068952" cy="327131"/>
          </a:xfrm>
          <a:prstGeom prst="rect">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21384" y="6510546"/>
            <a:ext cx="4287616" cy="215857"/>
          </a:xfrm>
          <a:prstGeom prst="rect">
            <a:avLst/>
          </a:prstGeom>
        </p:spPr>
      </p:pic>
      <p:sp>
        <p:nvSpPr>
          <p:cNvPr id="10" name="Title Placeholder 1"/>
          <p:cNvSpPr>
            <a:spLocks noGrp="1"/>
          </p:cNvSpPr>
          <p:nvPr>
            <p:ph type="title"/>
          </p:nvPr>
        </p:nvSpPr>
        <p:spPr>
          <a:xfrm>
            <a:off x="4923353" y="3216634"/>
            <a:ext cx="4067143" cy="424732"/>
          </a:xfrm>
          <a:prstGeom prst="rect">
            <a:avLst/>
          </a:prstGeom>
        </p:spPr>
        <p:txBody>
          <a:bodyPr vert="horz" lIns="91440" tIns="45720" rIns="91440" bIns="45720" rtlCol="0" anchor="ctr">
            <a:normAutofit/>
          </a:bodyPr>
          <a:lstStyle>
            <a:lvl1pPr>
              <a:defRPr sz="2400" spc="100" baseline="0">
                <a:solidFill>
                  <a:schemeClr val="bg1"/>
                </a:solidFill>
                <a:effectLst/>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3179237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breaker solid">
    <p:spTree>
      <p:nvGrpSpPr>
        <p:cNvPr id="1" name=""/>
        <p:cNvGrpSpPr/>
        <p:nvPr/>
      </p:nvGrpSpPr>
      <p:grpSpPr>
        <a:xfrm>
          <a:off x="0" y="0"/>
          <a:ext cx="0" cy="0"/>
          <a:chOff x="0" y="0"/>
          <a:chExt cx="0" cy="0"/>
        </a:xfrm>
      </p:grpSpPr>
      <p:sp>
        <p:nvSpPr>
          <p:cNvPr id="8" name="Rectangle 7"/>
          <p:cNvSpPr/>
          <p:nvPr userDrawn="1"/>
        </p:nvSpPr>
        <p:spPr>
          <a:xfrm>
            <a:off x="356" y="3298305"/>
            <a:ext cx="12191288" cy="1454086"/>
          </a:xfrm>
          <a:prstGeom prst="rect">
            <a:avLst/>
          </a:prstGeom>
          <a:gradFill>
            <a:gsLst>
              <a:gs pos="100000">
                <a:srgbClr val="005BA8"/>
              </a:gs>
              <a:gs pos="45000">
                <a:srgbClr val="00AF9D"/>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1721382" y="3558209"/>
            <a:ext cx="0" cy="101876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3601435" y="3812982"/>
            <a:ext cx="4067143" cy="424732"/>
          </a:xfrm>
          <a:prstGeom prst="rect">
            <a:avLst/>
          </a:prstGeom>
        </p:spPr>
        <p:txBody>
          <a:bodyPr vert="horz" lIns="91440" tIns="45720" rIns="91440" bIns="45720" rtlCol="0" anchor="ctr">
            <a:normAutofit/>
          </a:bodyPr>
          <a:lstStyle>
            <a:lvl1pPr>
              <a:defRPr sz="2400" spc="100" baseline="0">
                <a:solidFill>
                  <a:schemeClr val="bg1"/>
                </a:solidFill>
                <a:effectLst/>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3062921402"/>
      </p:ext>
    </p:extLst>
  </p:cSld>
  <p:clrMapOvr>
    <a:masterClrMapping/>
  </p:clrMapOvr>
  <p:extLst mod="1">
    <p:ext uri="{DCECCB84-F9BA-43D5-87BE-67443E8EF086}">
      <p15:sldGuideLst xmlns:p15="http://schemas.microsoft.com/office/powerpoint/2012/main">
        <p15:guide id="1" orient="horz" pos="2160">
          <p15:clr>
            <a:srgbClr val="FBAE40"/>
          </p15:clr>
        </p15:guide>
        <p15:guide id="2" pos="11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5" name="Rectangle 4"/>
          <p:cNvSpPr/>
          <p:nvPr userDrawn="1"/>
        </p:nvSpPr>
        <p:spPr>
          <a:xfrm>
            <a:off x="0" y="1"/>
            <a:ext cx="12192000" cy="6856420"/>
          </a:xfrm>
          <a:prstGeom prst="rect">
            <a:avLst/>
          </a:prstGeom>
          <a:gradFill>
            <a:gsLst>
              <a:gs pos="100000">
                <a:srgbClr val="005BA8"/>
              </a:gs>
              <a:gs pos="31000">
                <a:srgbClr val="00AF9D"/>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6952" y="2844979"/>
            <a:ext cx="4178808" cy="1267768"/>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13918" y="6452523"/>
            <a:ext cx="5364163" cy="270055"/>
          </a:xfrm>
          <a:prstGeom prst="rect">
            <a:avLst/>
          </a:prstGeom>
        </p:spPr>
      </p:pic>
    </p:spTree>
    <p:extLst>
      <p:ext uri="{BB962C8B-B14F-4D97-AF65-F5344CB8AC3E}">
        <p14:creationId xmlns:p14="http://schemas.microsoft.com/office/powerpoint/2010/main" val="5125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1">
    <p:spTree>
      <p:nvGrpSpPr>
        <p:cNvPr id="1" name=""/>
        <p:cNvGrpSpPr/>
        <p:nvPr/>
      </p:nvGrpSpPr>
      <p:grpSpPr>
        <a:xfrm>
          <a:off x="0" y="0"/>
          <a:ext cx="0" cy="0"/>
          <a:chOff x="0" y="0"/>
          <a:chExt cx="0" cy="0"/>
        </a:xfrm>
      </p:grpSpPr>
      <p:sp>
        <p:nvSpPr>
          <p:cNvPr id="7" name="Rectangle 6"/>
          <p:cNvSpPr/>
          <p:nvPr userDrawn="1"/>
        </p:nvSpPr>
        <p:spPr>
          <a:xfrm>
            <a:off x="0" y="1"/>
            <a:ext cx="12192000" cy="6856420"/>
          </a:xfrm>
          <a:prstGeom prst="rect">
            <a:avLst/>
          </a:prstGeom>
          <a:gradFill>
            <a:gsLst>
              <a:gs pos="100000">
                <a:srgbClr val="005BA8"/>
              </a:gs>
              <a:gs pos="31000">
                <a:srgbClr val="00AF9D"/>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695327" y="3307310"/>
            <a:ext cx="467878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userDrawn="1"/>
        </p:nvSpPr>
        <p:spPr>
          <a:xfrm>
            <a:off x="558800" y="2218765"/>
            <a:ext cx="4893733" cy="1021378"/>
          </a:xfrm>
          <a:prstGeom prst="rect">
            <a:avLst/>
          </a:prstGeom>
        </p:spPr>
        <p:txBody>
          <a:bodyPr anchor="b"/>
          <a:lstStyle>
            <a:lvl1pPr algn="ctr" defTabSz="914400" rtl="0" eaLnBrk="1" latinLnBrk="0" hangingPunct="1">
              <a:lnSpc>
                <a:spcPct val="90000"/>
              </a:lnSpc>
              <a:spcBef>
                <a:spcPct val="0"/>
              </a:spcBef>
              <a:buNone/>
              <a:defRPr sz="60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ctr"/>
            <a:r>
              <a:rPr lang="en-US" sz="6600" b="1" dirty="0">
                <a:solidFill>
                  <a:schemeClr val="bg1"/>
                </a:solidFill>
                <a:effectLst/>
              </a:rPr>
              <a:t>CONTENTS</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5325" y="6360221"/>
            <a:ext cx="1068952" cy="327131"/>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21384" y="6510546"/>
            <a:ext cx="4287616" cy="215857"/>
          </a:xfrm>
          <a:prstGeom prst="rect">
            <a:avLst/>
          </a:prstGeom>
        </p:spPr>
      </p:pic>
    </p:spTree>
    <p:extLst>
      <p:ext uri="{BB962C8B-B14F-4D97-AF65-F5344CB8AC3E}">
        <p14:creationId xmlns:p14="http://schemas.microsoft.com/office/powerpoint/2010/main" val="57488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2">
    <p:spTree>
      <p:nvGrpSpPr>
        <p:cNvPr id="1" name=""/>
        <p:cNvGrpSpPr/>
        <p:nvPr/>
      </p:nvGrpSpPr>
      <p:grpSpPr>
        <a:xfrm>
          <a:off x="0" y="0"/>
          <a:ext cx="0" cy="0"/>
          <a:chOff x="0" y="0"/>
          <a:chExt cx="0" cy="0"/>
        </a:xfrm>
      </p:grpSpPr>
      <p:sp>
        <p:nvSpPr>
          <p:cNvPr id="7" name="Rectangle 6"/>
          <p:cNvSpPr/>
          <p:nvPr userDrawn="1"/>
        </p:nvSpPr>
        <p:spPr>
          <a:xfrm>
            <a:off x="0" y="1"/>
            <a:ext cx="12192000" cy="6856420"/>
          </a:xfrm>
          <a:prstGeom prst="rect">
            <a:avLst/>
          </a:prstGeom>
          <a:gradFill>
            <a:gsLst>
              <a:gs pos="100000">
                <a:srgbClr val="005BA8"/>
              </a:gs>
              <a:gs pos="31000">
                <a:srgbClr val="00AF9D"/>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lang="en-US" dirty="0"/>
          </a:p>
        </p:txBody>
      </p:sp>
      <p:cxnSp>
        <p:nvCxnSpPr>
          <p:cNvPr id="11" name="Straight Connector 10"/>
          <p:cNvCxnSpPr/>
          <p:nvPr userDrawn="1"/>
        </p:nvCxnSpPr>
        <p:spPr>
          <a:xfrm>
            <a:off x="695327" y="1456845"/>
            <a:ext cx="467878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userDrawn="1"/>
        </p:nvSpPr>
        <p:spPr>
          <a:xfrm>
            <a:off x="558800" y="368300"/>
            <a:ext cx="4893733" cy="1021378"/>
          </a:xfrm>
          <a:prstGeom prst="rect">
            <a:avLst/>
          </a:prstGeom>
        </p:spPr>
        <p:txBody>
          <a:bodyPr anchor="b"/>
          <a:lstStyle>
            <a:lvl1pPr algn="ctr" defTabSz="914400" rtl="0" eaLnBrk="1" latinLnBrk="0" hangingPunct="1">
              <a:lnSpc>
                <a:spcPct val="90000"/>
              </a:lnSpc>
              <a:spcBef>
                <a:spcPct val="0"/>
              </a:spcBef>
              <a:buNone/>
              <a:defRPr sz="60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ctr"/>
            <a:r>
              <a:rPr lang="en-US" sz="6600" b="1" dirty="0">
                <a:solidFill>
                  <a:schemeClr val="bg1"/>
                </a:solidFill>
                <a:effectLst/>
              </a:rPr>
              <a:t>CONTENTS</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5325" y="6360221"/>
            <a:ext cx="1068952" cy="327131"/>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21384" y="6510546"/>
            <a:ext cx="4287616" cy="215857"/>
          </a:xfrm>
          <a:prstGeom prst="rect">
            <a:avLst/>
          </a:prstGeom>
        </p:spPr>
      </p:pic>
      <p:pic>
        <p:nvPicPr>
          <p:cNvPr id="10" name="Picture 9"/>
          <p:cNvPicPr>
            <a:picLocks noChangeAspect="1"/>
          </p:cNvPicPr>
          <p:nvPr userDrawn="1"/>
        </p:nvPicPr>
        <p:blipFill rotWithShape="1">
          <a:blip r:embed="rId4" cstate="email">
            <a:alphaModFix amt="30000"/>
            <a:extLst>
              <a:ext uri="{28A0092B-C50C-407E-A947-70E740481C1C}">
                <a14:useLocalDpi xmlns:a14="http://schemas.microsoft.com/office/drawing/2010/main"/>
              </a:ext>
            </a:extLst>
          </a:blip>
          <a:srcRect/>
          <a:stretch/>
        </p:blipFill>
        <p:spPr>
          <a:xfrm>
            <a:off x="6094120" y="368300"/>
            <a:ext cx="5414880" cy="5761038"/>
          </a:xfrm>
          <a:prstGeom prst="rect">
            <a:avLst/>
          </a:prstGeom>
          <a:noFill/>
        </p:spPr>
      </p:pic>
      <p:sp>
        <p:nvSpPr>
          <p:cNvPr id="5" name="Text Placeholder 4"/>
          <p:cNvSpPr>
            <a:spLocks noGrp="1"/>
          </p:cNvSpPr>
          <p:nvPr>
            <p:ph type="body" sz="quarter" idx="10"/>
          </p:nvPr>
        </p:nvSpPr>
        <p:spPr>
          <a:xfrm>
            <a:off x="695325" y="1760538"/>
            <a:ext cx="5037138" cy="4368800"/>
          </a:xfrm>
          <a:prstGeom prst="rect">
            <a:avLst/>
          </a:prstGeom>
        </p:spPr>
        <p:txBody>
          <a:bodyPr/>
          <a:lstStyle>
            <a:lvl1pPr marL="0" indent="0">
              <a:buFontTx/>
              <a:buNone/>
              <a:defRPr sz="1800">
                <a:solidFill>
                  <a:schemeClr val="bg1"/>
                </a:solidFill>
                <a:latin typeface="Arial" panose="020B0604020202020204" pitchFamily="34" charset="0"/>
                <a:cs typeface="Arial" panose="020B0604020202020204" pitchFamily="34" charset="0"/>
              </a:defRPr>
            </a:lvl1pPr>
            <a:lvl2pPr marL="457200" indent="0">
              <a:buFontTx/>
              <a:buNone/>
              <a:defRPr sz="1400">
                <a:solidFill>
                  <a:schemeClr val="bg1"/>
                </a:solidFill>
                <a:latin typeface="Arial" panose="020B0604020202020204" pitchFamily="34" charset="0"/>
                <a:cs typeface="Arial" panose="020B0604020202020204" pitchFamily="34" charset="0"/>
              </a:defRPr>
            </a:lvl2pPr>
            <a:lvl3pPr marL="914400" indent="0">
              <a:buFontTx/>
              <a:buNone/>
              <a:defRPr sz="1200">
                <a:solidFill>
                  <a:schemeClr val="bg1"/>
                </a:solidFill>
                <a:latin typeface="Arial" panose="020B0604020202020204" pitchFamily="34" charset="0"/>
                <a:cs typeface="Arial" panose="020B0604020202020204" pitchFamily="34" charset="0"/>
              </a:defRPr>
            </a:lvl3pPr>
            <a:lvl4pPr marL="1371600" indent="0">
              <a:buFontTx/>
              <a:buNone/>
              <a:defRPr sz="1000">
                <a:solidFill>
                  <a:schemeClr val="bg1"/>
                </a:solidFill>
                <a:latin typeface="Arial" panose="020B0604020202020204" pitchFamily="34" charset="0"/>
                <a:cs typeface="Arial" panose="020B0604020202020204" pitchFamily="34" charset="0"/>
              </a:defRPr>
            </a:lvl4pPr>
            <a:lvl5pPr marL="1828800" indent="0">
              <a:buFontTx/>
              <a:buNone/>
              <a:defRPr sz="1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Tree>
    <p:extLst>
      <p:ext uri="{BB962C8B-B14F-4D97-AF65-F5344CB8AC3E}">
        <p14:creationId xmlns:p14="http://schemas.microsoft.com/office/powerpoint/2010/main" val="302020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a:off x="393700" y="266700"/>
            <a:ext cx="11404600" cy="1000626"/>
          </a:xfrm>
          <a:prstGeom prst="rect">
            <a:avLst/>
          </a:prstGeom>
          <a:solidFill>
            <a:srgbClr val="00AF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738809" y="362263"/>
            <a:ext cx="0" cy="8095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33026" y="362013"/>
            <a:ext cx="10717106" cy="810000"/>
          </a:xfrm>
          <a:prstGeom prst="rect">
            <a:avLst/>
          </a:prstGeom>
        </p:spPr>
        <p:txBody>
          <a:bodyPr vert="horz" lIns="91440" tIns="45720" rIns="91440" bIns="45720" rtlCol="0" anchor="ctr">
            <a:noAutofit/>
          </a:bodyPr>
          <a:lstStyle>
            <a:lvl1pPr>
              <a:defRPr sz="3000" b="1" spc="100" baseline="0">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6"/>
          <p:cNvSpPr>
            <a:spLocks noGrp="1"/>
          </p:cNvSpPr>
          <p:nvPr>
            <p:ph sz="quarter" idx="10"/>
          </p:nvPr>
        </p:nvSpPr>
        <p:spPr>
          <a:xfrm>
            <a:off x="695325" y="1636713"/>
            <a:ext cx="10801350" cy="4492625"/>
          </a:xfrm>
          <a:prstGeom prst="rect">
            <a:avLst/>
          </a:prstGeom>
        </p:spPr>
        <p:txBody>
          <a:bodyPr/>
          <a:lstStyle>
            <a:lvl1pPr marL="342900" indent="-342900">
              <a:buClr>
                <a:schemeClr val="tx1"/>
              </a:buClr>
              <a:buFont typeface="Arial" charset="0"/>
              <a:buChar char="•"/>
              <a:defRPr sz="1800">
                <a:solidFill>
                  <a:schemeClr val="tx1"/>
                </a:solidFill>
                <a:latin typeface="Arial" charset="0"/>
                <a:ea typeface="Arial" charset="0"/>
                <a:cs typeface="Arial" charset="0"/>
              </a:defRPr>
            </a:lvl1pPr>
            <a:lvl2pPr marL="800100" indent="-342900">
              <a:buClr>
                <a:schemeClr val="tx1"/>
              </a:buClr>
              <a:buFont typeface=".AppleSystemUIFont" charset="-120"/>
              <a:buChar char="‑"/>
              <a:defRPr sz="1400">
                <a:solidFill>
                  <a:schemeClr val="tx1"/>
                </a:solidFill>
                <a:latin typeface="Arial" charset="0"/>
                <a:ea typeface="Arial" charset="0"/>
                <a:cs typeface="Arial" charset="0"/>
              </a:defRPr>
            </a:lvl2pPr>
            <a:lvl3pPr marL="1143000" indent="-228600">
              <a:buClr>
                <a:schemeClr val="tx1"/>
              </a:buClr>
              <a:buFont typeface="Courier New" charset="0"/>
              <a:buChar char="o"/>
              <a:defRPr sz="1200">
                <a:solidFill>
                  <a:schemeClr val="tx1"/>
                </a:solidFill>
                <a:latin typeface="Arial" charset="0"/>
                <a:ea typeface="Arial" charset="0"/>
                <a:cs typeface="Arial" charset="0"/>
              </a:defRPr>
            </a:lvl3pPr>
            <a:lvl4pPr marL="1600200" indent="-228600">
              <a:buClr>
                <a:schemeClr val="tx1"/>
              </a:buClr>
              <a:buFont typeface="Wingdings" charset="2"/>
              <a:buChar char="§"/>
              <a:defRPr sz="1000">
                <a:solidFill>
                  <a:schemeClr val="tx1"/>
                </a:solidFill>
                <a:latin typeface="Arial" charset="0"/>
                <a:ea typeface="Arial" charset="0"/>
                <a:cs typeface="Arial" charset="0"/>
              </a:defRPr>
            </a:lvl4pPr>
            <a:lvl5pPr marL="2057400" indent="-228600">
              <a:buClr>
                <a:schemeClr val="tx1"/>
              </a:buClr>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187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 title and content">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695325" y="1621180"/>
            <a:ext cx="10801350" cy="377152"/>
          </a:xfrm>
          <a:prstGeom prst="rect">
            <a:avLst/>
          </a:prstGeom>
        </p:spPr>
        <p:txBody>
          <a:bodyPr anchor="ctr" anchorCtr="0"/>
          <a:lstStyle>
            <a:lvl1pPr marL="0" indent="0">
              <a:buNone/>
              <a:defRPr sz="1800" b="1" i="0" baseline="0">
                <a:solidFill>
                  <a:schemeClr val="accent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sub title styles</a:t>
            </a:r>
          </a:p>
        </p:txBody>
      </p:sp>
      <p:sp>
        <p:nvSpPr>
          <p:cNvPr id="7" name="Content Placeholder 2"/>
          <p:cNvSpPr>
            <a:spLocks noGrp="1"/>
          </p:cNvSpPr>
          <p:nvPr>
            <p:ph idx="13"/>
          </p:nvPr>
        </p:nvSpPr>
        <p:spPr>
          <a:xfrm>
            <a:off x="695325" y="2103835"/>
            <a:ext cx="10801350" cy="248351"/>
          </a:xfrm>
          <a:prstGeom prst="rect">
            <a:avLst/>
          </a:prstGeom>
        </p:spPr>
        <p:txBody>
          <a:bodyPr anchor="t" anchorCtr="0"/>
          <a:lstStyle>
            <a:lvl1pPr marL="0" indent="0">
              <a:buNone/>
              <a:defRPr sz="1400" b="0" i="0" baseline="0">
                <a:solidFill>
                  <a:schemeClr val="tx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text styles</a:t>
            </a:r>
          </a:p>
        </p:txBody>
      </p:sp>
      <p:sp>
        <p:nvSpPr>
          <p:cNvPr id="3" name="Text Placeholder 2"/>
          <p:cNvSpPr>
            <a:spLocks noGrp="1"/>
          </p:cNvSpPr>
          <p:nvPr>
            <p:ph type="body" sz="quarter" idx="14"/>
          </p:nvPr>
        </p:nvSpPr>
        <p:spPr>
          <a:xfrm>
            <a:off x="695324" y="2662990"/>
            <a:ext cx="5221381" cy="3260732"/>
          </a:xfrm>
          <a:prstGeom prst="rect">
            <a:avLst/>
          </a:prstGeom>
        </p:spPr>
        <p:txBody>
          <a:bodyPr tIns="180000" anchor="t" anchorCtr="0"/>
          <a:lstStyle>
            <a:lvl1pPr>
              <a:spcBef>
                <a:spcPts val="600"/>
              </a:spcBef>
              <a:defRPr sz="1400">
                <a:solidFill>
                  <a:schemeClr val="tx1"/>
                </a:solidFill>
                <a:latin typeface="Arial" charset="0"/>
                <a:ea typeface="Arial" charset="0"/>
                <a:cs typeface="Arial" charset="0"/>
              </a:defRPr>
            </a:lvl1pPr>
            <a:lvl2pPr marL="685800" indent="-228600">
              <a:spcBef>
                <a:spcPts val="600"/>
              </a:spcBef>
              <a:buFont typeface=".AppleSystemUIFont" charset="-120"/>
              <a:buChar char="‑"/>
              <a:defRPr sz="1400">
                <a:solidFill>
                  <a:schemeClr val="tx1"/>
                </a:solidFill>
                <a:latin typeface="Arial" charset="0"/>
                <a:ea typeface="Arial" charset="0"/>
                <a:cs typeface="Arial" charset="0"/>
              </a:defRPr>
            </a:lvl2pPr>
            <a:lvl3pPr marL="1143000" indent="-228600">
              <a:spcBef>
                <a:spcPts val="600"/>
              </a:spcBef>
              <a:buFont typeface="Courier New" charset="0"/>
              <a:buChar char="o"/>
              <a:defRPr sz="1200">
                <a:solidFill>
                  <a:schemeClr val="tx1"/>
                </a:solidFill>
                <a:latin typeface="Arial" charset="0"/>
                <a:ea typeface="Arial" charset="0"/>
                <a:cs typeface="Arial" charset="0"/>
              </a:defRPr>
            </a:lvl3pPr>
            <a:lvl4pPr marL="1600200" indent="-228600">
              <a:spcBef>
                <a:spcPts val="600"/>
              </a:spcBef>
              <a:buFont typeface="Wingdings" charset="2"/>
              <a:buChar char="§"/>
              <a:defRPr sz="1000">
                <a:solidFill>
                  <a:schemeClr val="tx1"/>
                </a:solidFill>
                <a:latin typeface="Arial" charset="0"/>
                <a:ea typeface="Arial" charset="0"/>
                <a:cs typeface="Arial" charset="0"/>
              </a:defRPr>
            </a:lvl4pPr>
            <a:lvl5pPr marL="2057400" indent="-228600">
              <a:spcBef>
                <a:spcPts val="6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393700" y="266700"/>
            <a:ext cx="11404600" cy="1000626"/>
          </a:xfrm>
          <a:prstGeom prst="rect">
            <a:avLst/>
          </a:prstGeom>
          <a:solidFill>
            <a:srgbClr val="00AF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738809" y="362263"/>
            <a:ext cx="0" cy="8095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33026" y="362013"/>
            <a:ext cx="10717106" cy="810000"/>
          </a:xfrm>
          <a:prstGeom prst="rect">
            <a:avLst/>
          </a:prstGeom>
        </p:spPr>
        <p:txBody>
          <a:bodyPr vert="horz" lIns="91440" tIns="45720" rIns="91440" bIns="45720" rtlCol="0" anchor="ctr">
            <a:noAutofit/>
          </a:bodyPr>
          <a:lstStyle>
            <a:lvl1pPr>
              <a:defRPr sz="3000" b="1" spc="100" baseline="0">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sz="quarter" idx="15"/>
          </p:nvPr>
        </p:nvSpPr>
        <p:spPr>
          <a:xfrm>
            <a:off x="6275294" y="2662990"/>
            <a:ext cx="5221381" cy="3260732"/>
          </a:xfrm>
          <a:prstGeom prst="rect">
            <a:avLst/>
          </a:prstGeom>
        </p:spPr>
        <p:txBody>
          <a:bodyPr tIns="180000" anchor="t" anchorCtr="0"/>
          <a:lstStyle>
            <a:lvl1pPr>
              <a:spcBef>
                <a:spcPts val="600"/>
              </a:spcBef>
              <a:defRPr sz="1400">
                <a:solidFill>
                  <a:schemeClr val="tx1"/>
                </a:solidFill>
                <a:latin typeface="Arial" charset="0"/>
                <a:ea typeface="Arial" charset="0"/>
                <a:cs typeface="Arial" charset="0"/>
              </a:defRPr>
            </a:lvl1pPr>
            <a:lvl2pPr marL="685800" indent="-228600">
              <a:spcBef>
                <a:spcPts val="600"/>
              </a:spcBef>
              <a:buFont typeface=".AppleSystemUIFont" charset="-120"/>
              <a:buChar char="‑"/>
              <a:defRPr sz="1400">
                <a:solidFill>
                  <a:schemeClr val="tx1"/>
                </a:solidFill>
                <a:latin typeface="Arial" charset="0"/>
                <a:ea typeface="Arial" charset="0"/>
                <a:cs typeface="Arial" charset="0"/>
              </a:defRPr>
            </a:lvl2pPr>
            <a:lvl3pPr marL="1143000" indent="-228600">
              <a:spcBef>
                <a:spcPts val="600"/>
              </a:spcBef>
              <a:buFont typeface="Courier New" charset="0"/>
              <a:buChar char="o"/>
              <a:defRPr sz="1200">
                <a:solidFill>
                  <a:schemeClr val="tx1"/>
                </a:solidFill>
                <a:latin typeface="Arial" charset="0"/>
                <a:ea typeface="Arial" charset="0"/>
                <a:cs typeface="Arial" charset="0"/>
              </a:defRPr>
            </a:lvl3pPr>
            <a:lvl4pPr marL="1600200" indent="-228600">
              <a:spcBef>
                <a:spcPts val="600"/>
              </a:spcBef>
              <a:buFont typeface="Wingdings" charset="2"/>
              <a:buChar char="§"/>
              <a:defRPr sz="1000">
                <a:solidFill>
                  <a:schemeClr val="tx1"/>
                </a:solidFill>
                <a:latin typeface="Arial" charset="0"/>
                <a:ea typeface="Arial" charset="0"/>
                <a:cs typeface="Arial" charset="0"/>
              </a:defRPr>
            </a:lvl4pPr>
            <a:lvl5pPr marL="2057400" indent="-228600">
              <a:spcBef>
                <a:spcPts val="6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249036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695325" y="1692481"/>
            <a:ext cx="5221380" cy="341632"/>
          </a:xfrm>
          <a:prstGeom prst="rect">
            <a:avLst/>
          </a:prstGeom>
          <a:solidFill>
            <a:srgbClr val="00CCA8"/>
          </a:solidFill>
        </p:spPr>
        <p:txBody>
          <a:bodyPr anchor="t" anchorCtr="0">
            <a:spAutoFit/>
          </a:bodyPr>
          <a:lstStyle>
            <a:lvl1pPr marL="0" indent="0">
              <a:buNone/>
              <a:defRPr sz="1800" b="1"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sub title styles</a:t>
            </a:r>
          </a:p>
        </p:txBody>
      </p:sp>
      <p:sp>
        <p:nvSpPr>
          <p:cNvPr id="8" name="Text Placeholder 2"/>
          <p:cNvSpPr>
            <a:spLocks noGrp="1"/>
          </p:cNvSpPr>
          <p:nvPr>
            <p:ph type="body" sz="quarter" idx="14"/>
          </p:nvPr>
        </p:nvSpPr>
        <p:spPr>
          <a:xfrm>
            <a:off x="695325" y="2034113"/>
            <a:ext cx="5221380" cy="3570687"/>
          </a:xfrm>
          <a:prstGeom prst="rect">
            <a:avLst/>
          </a:prstGeom>
          <a:solidFill>
            <a:schemeClr val="accent4"/>
          </a:solidFill>
        </p:spPr>
        <p:txBody>
          <a:bodyPr tIns="180000" anchor="t" anchorCtr="0"/>
          <a:lstStyle>
            <a:lvl1pPr>
              <a:spcBef>
                <a:spcPts val="1200"/>
              </a:spcBef>
              <a:defRPr sz="1400">
                <a:solidFill>
                  <a:schemeClr val="tx1"/>
                </a:solidFill>
                <a:latin typeface="Arial" charset="0"/>
                <a:ea typeface="Arial" charset="0"/>
                <a:cs typeface="Arial" charset="0"/>
              </a:defRPr>
            </a:lvl1pPr>
            <a:lvl2pPr marL="685800" indent="-228600">
              <a:spcBef>
                <a:spcPts val="1200"/>
              </a:spcBef>
              <a:buFont typeface=".AppleSystemUIFont" charset="-120"/>
              <a:buChar char="‑"/>
              <a:defRPr sz="1400">
                <a:solidFill>
                  <a:schemeClr val="tx1"/>
                </a:solidFill>
                <a:latin typeface="Arial" charset="0"/>
                <a:ea typeface="Arial" charset="0"/>
                <a:cs typeface="Arial" charset="0"/>
              </a:defRPr>
            </a:lvl2pPr>
            <a:lvl3pPr marL="1143000" indent="-228600">
              <a:spcBef>
                <a:spcPts val="1200"/>
              </a:spcBef>
              <a:buFont typeface="Courier New" charset="0"/>
              <a:buChar char="o"/>
              <a:defRPr sz="1200">
                <a:solidFill>
                  <a:schemeClr val="tx1"/>
                </a:solidFill>
                <a:latin typeface="Arial" charset="0"/>
                <a:ea typeface="Arial" charset="0"/>
                <a:cs typeface="Arial" charset="0"/>
              </a:defRPr>
            </a:lvl3pPr>
            <a:lvl4pPr marL="1600200" indent="-228600">
              <a:spcBef>
                <a:spcPts val="1200"/>
              </a:spcBef>
              <a:buFont typeface="Wingdings" charset="2"/>
              <a:buChar char="§"/>
              <a:defRPr sz="1000">
                <a:solidFill>
                  <a:schemeClr val="tx1"/>
                </a:solidFill>
                <a:latin typeface="Arial" charset="0"/>
                <a:ea typeface="Arial" charset="0"/>
                <a:cs typeface="Arial" charset="0"/>
              </a:defRPr>
            </a:lvl4pPr>
            <a:lvl5pPr marL="2057400" indent="-228600">
              <a:spcBef>
                <a:spcPts val="12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hasCustomPrompt="1"/>
          </p:nvPr>
        </p:nvSpPr>
        <p:spPr>
          <a:xfrm>
            <a:off x="6275294" y="1692481"/>
            <a:ext cx="5221380" cy="341632"/>
          </a:xfrm>
          <a:prstGeom prst="rect">
            <a:avLst/>
          </a:prstGeom>
          <a:solidFill>
            <a:srgbClr val="00CCA8"/>
          </a:solidFill>
        </p:spPr>
        <p:txBody>
          <a:bodyPr anchor="t" anchorCtr="0">
            <a:spAutoFit/>
          </a:bodyPr>
          <a:lstStyle>
            <a:lvl1pPr marL="0" indent="0">
              <a:buNone/>
              <a:defRPr sz="1800" b="1"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sub title styles</a:t>
            </a:r>
          </a:p>
        </p:txBody>
      </p:sp>
      <p:sp>
        <p:nvSpPr>
          <p:cNvPr id="15" name="Rectangle 14"/>
          <p:cNvSpPr/>
          <p:nvPr userDrawn="1"/>
        </p:nvSpPr>
        <p:spPr>
          <a:xfrm>
            <a:off x="393700" y="266700"/>
            <a:ext cx="11404600" cy="1000626"/>
          </a:xfrm>
          <a:prstGeom prst="rect">
            <a:avLst/>
          </a:prstGeom>
          <a:solidFill>
            <a:srgbClr val="00AF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738809" y="362263"/>
            <a:ext cx="0" cy="8095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33026" y="362013"/>
            <a:ext cx="10717106" cy="810000"/>
          </a:xfrm>
          <a:prstGeom prst="rect">
            <a:avLst/>
          </a:prstGeom>
        </p:spPr>
        <p:txBody>
          <a:bodyPr vert="horz" lIns="91440" tIns="45720" rIns="91440" bIns="45720" rtlCol="0" anchor="ctr">
            <a:noAutofit/>
          </a:bodyPr>
          <a:lstStyle>
            <a:lvl1pPr>
              <a:defRPr sz="3000" b="1" spc="100" baseline="0">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sz="quarter" idx="17"/>
          </p:nvPr>
        </p:nvSpPr>
        <p:spPr>
          <a:xfrm>
            <a:off x="6275294" y="2034113"/>
            <a:ext cx="5221381" cy="3570687"/>
          </a:xfrm>
          <a:prstGeom prst="rect">
            <a:avLst/>
          </a:prstGeom>
          <a:solidFill>
            <a:schemeClr val="accent4"/>
          </a:solidFill>
        </p:spPr>
        <p:txBody>
          <a:bodyPr tIns="180000" anchor="t" anchorCtr="0"/>
          <a:lstStyle>
            <a:lvl1pPr>
              <a:spcBef>
                <a:spcPts val="1200"/>
              </a:spcBef>
              <a:defRPr sz="1400">
                <a:solidFill>
                  <a:schemeClr val="tx1"/>
                </a:solidFill>
                <a:latin typeface="Arial" charset="0"/>
                <a:ea typeface="Arial" charset="0"/>
                <a:cs typeface="Arial" charset="0"/>
              </a:defRPr>
            </a:lvl1pPr>
            <a:lvl2pPr marL="685800" indent="-228600">
              <a:spcBef>
                <a:spcPts val="1200"/>
              </a:spcBef>
              <a:buFont typeface=".AppleSystemUIFont" charset="-120"/>
              <a:buChar char="‑"/>
              <a:defRPr sz="1400">
                <a:solidFill>
                  <a:schemeClr val="tx1"/>
                </a:solidFill>
                <a:latin typeface="Arial" charset="0"/>
                <a:ea typeface="Arial" charset="0"/>
                <a:cs typeface="Arial" charset="0"/>
              </a:defRPr>
            </a:lvl2pPr>
            <a:lvl3pPr marL="1143000" indent="-228600">
              <a:spcBef>
                <a:spcPts val="1200"/>
              </a:spcBef>
              <a:buFont typeface="Courier New" charset="0"/>
              <a:buChar char="o"/>
              <a:defRPr sz="1200">
                <a:solidFill>
                  <a:schemeClr val="tx1"/>
                </a:solidFill>
                <a:latin typeface="Arial" charset="0"/>
                <a:ea typeface="Arial" charset="0"/>
                <a:cs typeface="Arial" charset="0"/>
              </a:defRPr>
            </a:lvl3pPr>
            <a:lvl4pPr marL="1600200" indent="-228600">
              <a:spcBef>
                <a:spcPts val="1200"/>
              </a:spcBef>
              <a:buFont typeface="Wingdings" charset="2"/>
              <a:buChar char="§"/>
              <a:defRPr sz="1000">
                <a:solidFill>
                  <a:schemeClr val="tx1"/>
                </a:solidFill>
                <a:latin typeface="Arial" charset="0"/>
                <a:ea typeface="Arial" charset="0"/>
                <a:cs typeface="Arial" charset="0"/>
              </a:defRPr>
            </a:lvl4pPr>
            <a:lvl5pPr marL="2057400" indent="-228600">
              <a:spcBef>
                <a:spcPts val="12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43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733424" y="1709530"/>
            <a:ext cx="3319200" cy="288801"/>
          </a:xfrm>
          <a:prstGeom prst="rect">
            <a:avLst/>
          </a:prstGeom>
          <a:solidFill>
            <a:srgbClr val="00CCA8"/>
          </a:solidFill>
        </p:spPr>
        <p:txBody>
          <a:bodyPr anchor="t" anchorCtr="0"/>
          <a:lstStyle>
            <a:lvl1pPr marL="0" indent="0">
              <a:buNone/>
              <a:defRPr sz="1800" b="1"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add Master sub title</a:t>
            </a:r>
          </a:p>
        </p:txBody>
      </p:sp>
      <p:sp>
        <p:nvSpPr>
          <p:cNvPr id="7" name="Content Placeholder 2"/>
          <p:cNvSpPr>
            <a:spLocks noGrp="1"/>
          </p:cNvSpPr>
          <p:nvPr>
            <p:ph idx="13"/>
          </p:nvPr>
        </p:nvSpPr>
        <p:spPr>
          <a:xfrm>
            <a:off x="733424" y="2004996"/>
            <a:ext cx="3319200" cy="244919"/>
          </a:xfrm>
          <a:prstGeom prst="rect">
            <a:avLst/>
          </a:prstGeom>
          <a:solidFill>
            <a:schemeClr val="tx1"/>
          </a:solidFill>
        </p:spPr>
        <p:txBody>
          <a:bodyPr anchor="t" anchorCtr="0"/>
          <a:lstStyle>
            <a:lvl1pPr marL="0" indent="0">
              <a:buNone/>
              <a:defRPr sz="1400" b="0"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text styles</a:t>
            </a:r>
          </a:p>
        </p:txBody>
      </p:sp>
      <p:sp>
        <p:nvSpPr>
          <p:cNvPr id="14" name="Content Placeholder 2"/>
          <p:cNvSpPr>
            <a:spLocks noGrp="1"/>
          </p:cNvSpPr>
          <p:nvPr>
            <p:ph idx="17" hasCustomPrompt="1"/>
          </p:nvPr>
        </p:nvSpPr>
        <p:spPr>
          <a:xfrm>
            <a:off x="4435957" y="1709530"/>
            <a:ext cx="3319200" cy="288801"/>
          </a:xfrm>
          <a:prstGeom prst="rect">
            <a:avLst/>
          </a:prstGeom>
          <a:solidFill>
            <a:srgbClr val="00CCA8"/>
          </a:solidFill>
        </p:spPr>
        <p:txBody>
          <a:bodyPr anchor="t" anchorCtr="0"/>
          <a:lstStyle>
            <a:lvl1pPr marL="0" indent="0">
              <a:buNone/>
              <a:defRPr sz="1800" b="1"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add Master sub title</a:t>
            </a:r>
          </a:p>
        </p:txBody>
      </p:sp>
      <p:sp>
        <p:nvSpPr>
          <p:cNvPr id="15" name="Content Placeholder 2"/>
          <p:cNvSpPr>
            <a:spLocks noGrp="1"/>
          </p:cNvSpPr>
          <p:nvPr>
            <p:ph idx="18" hasCustomPrompt="1"/>
          </p:nvPr>
        </p:nvSpPr>
        <p:spPr>
          <a:xfrm>
            <a:off x="8173897" y="1709530"/>
            <a:ext cx="3319200" cy="288801"/>
          </a:xfrm>
          <a:prstGeom prst="rect">
            <a:avLst/>
          </a:prstGeom>
          <a:solidFill>
            <a:srgbClr val="00CCA8"/>
          </a:solidFill>
        </p:spPr>
        <p:txBody>
          <a:bodyPr anchor="t" anchorCtr="0"/>
          <a:lstStyle>
            <a:lvl1pPr marL="0" indent="0">
              <a:buNone/>
              <a:defRPr sz="1800" b="1"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add Master sub title</a:t>
            </a:r>
          </a:p>
        </p:txBody>
      </p:sp>
      <p:sp>
        <p:nvSpPr>
          <p:cNvPr id="16" name="Content Placeholder 2"/>
          <p:cNvSpPr>
            <a:spLocks noGrp="1"/>
          </p:cNvSpPr>
          <p:nvPr>
            <p:ph idx="19"/>
          </p:nvPr>
        </p:nvSpPr>
        <p:spPr>
          <a:xfrm>
            <a:off x="4435957" y="2004996"/>
            <a:ext cx="3319200" cy="244919"/>
          </a:xfrm>
          <a:prstGeom prst="rect">
            <a:avLst/>
          </a:prstGeom>
          <a:solidFill>
            <a:schemeClr val="tx1"/>
          </a:solidFill>
        </p:spPr>
        <p:txBody>
          <a:bodyPr anchor="t" anchorCtr="0"/>
          <a:lstStyle>
            <a:lvl1pPr marL="0" indent="0">
              <a:buNone/>
              <a:defRPr sz="1400" b="0"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text styles</a:t>
            </a:r>
          </a:p>
        </p:txBody>
      </p:sp>
      <p:sp>
        <p:nvSpPr>
          <p:cNvPr id="17" name="Content Placeholder 2"/>
          <p:cNvSpPr>
            <a:spLocks noGrp="1"/>
          </p:cNvSpPr>
          <p:nvPr>
            <p:ph idx="20"/>
          </p:nvPr>
        </p:nvSpPr>
        <p:spPr>
          <a:xfrm>
            <a:off x="8173897" y="2004996"/>
            <a:ext cx="3319200" cy="244919"/>
          </a:xfrm>
          <a:prstGeom prst="rect">
            <a:avLst/>
          </a:prstGeom>
          <a:solidFill>
            <a:schemeClr val="tx1"/>
          </a:solidFill>
        </p:spPr>
        <p:txBody>
          <a:bodyPr anchor="t" anchorCtr="0"/>
          <a:lstStyle>
            <a:lvl1pPr marL="0" indent="0">
              <a:buNone/>
              <a:defRPr sz="1400" b="0"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text styles</a:t>
            </a:r>
          </a:p>
        </p:txBody>
      </p:sp>
      <p:sp>
        <p:nvSpPr>
          <p:cNvPr id="18" name="Rectangle 17"/>
          <p:cNvSpPr/>
          <p:nvPr userDrawn="1"/>
        </p:nvSpPr>
        <p:spPr>
          <a:xfrm>
            <a:off x="393700" y="266700"/>
            <a:ext cx="11404600" cy="1000626"/>
          </a:xfrm>
          <a:prstGeom prst="rect">
            <a:avLst/>
          </a:prstGeom>
          <a:solidFill>
            <a:srgbClr val="00AF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738809" y="362263"/>
            <a:ext cx="0" cy="8095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itle Placeholder 1"/>
          <p:cNvSpPr>
            <a:spLocks noGrp="1"/>
          </p:cNvSpPr>
          <p:nvPr>
            <p:ph type="title"/>
          </p:nvPr>
        </p:nvSpPr>
        <p:spPr>
          <a:xfrm>
            <a:off x="933026" y="362013"/>
            <a:ext cx="10717106" cy="810000"/>
          </a:xfrm>
          <a:prstGeom prst="rect">
            <a:avLst/>
          </a:prstGeom>
        </p:spPr>
        <p:txBody>
          <a:bodyPr vert="horz" lIns="91440" tIns="45720" rIns="91440" bIns="45720" rtlCol="0" anchor="ctr">
            <a:noAutofit/>
          </a:bodyPr>
          <a:lstStyle>
            <a:lvl1pPr>
              <a:defRPr sz="3000" b="1" spc="100" baseline="0">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23" name="Text Placeholder 2"/>
          <p:cNvSpPr>
            <a:spLocks noGrp="1"/>
          </p:cNvSpPr>
          <p:nvPr>
            <p:ph type="body" sz="quarter" idx="14"/>
          </p:nvPr>
        </p:nvSpPr>
        <p:spPr>
          <a:xfrm>
            <a:off x="733424" y="2256580"/>
            <a:ext cx="3319200" cy="3570687"/>
          </a:xfrm>
          <a:prstGeom prst="rect">
            <a:avLst/>
          </a:prstGeom>
          <a:solidFill>
            <a:schemeClr val="accent4"/>
          </a:solidFill>
        </p:spPr>
        <p:txBody>
          <a:bodyPr tIns="180000" anchor="t" anchorCtr="0"/>
          <a:lstStyle>
            <a:lvl1pPr>
              <a:spcBef>
                <a:spcPts val="1200"/>
              </a:spcBef>
              <a:defRPr sz="1400">
                <a:solidFill>
                  <a:schemeClr val="tx1"/>
                </a:solidFill>
                <a:latin typeface="Arial" charset="0"/>
                <a:ea typeface="Arial" charset="0"/>
                <a:cs typeface="Arial" charset="0"/>
              </a:defRPr>
            </a:lvl1pPr>
            <a:lvl2pPr marL="685800" indent="-228600">
              <a:spcBef>
                <a:spcPts val="1200"/>
              </a:spcBef>
              <a:buFont typeface=".AppleSystemUIFont" charset="-120"/>
              <a:buChar char="‑"/>
              <a:defRPr sz="1400">
                <a:solidFill>
                  <a:schemeClr val="tx1"/>
                </a:solidFill>
                <a:latin typeface="Arial" charset="0"/>
                <a:ea typeface="Arial" charset="0"/>
                <a:cs typeface="Arial" charset="0"/>
              </a:defRPr>
            </a:lvl2pPr>
            <a:lvl3pPr marL="1143000" indent="-228600">
              <a:spcBef>
                <a:spcPts val="1200"/>
              </a:spcBef>
              <a:buFont typeface="Courier New" charset="0"/>
              <a:buChar char="o"/>
              <a:defRPr sz="1200">
                <a:solidFill>
                  <a:schemeClr val="tx1"/>
                </a:solidFill>
                <a:latin typeface="Arial" charset="0"/>
                <a:ea typeface="Arial" charset="0"/>
                <a:cs typeface="Arial" charset="0"/>
              </a:defRPr>
            </a:lvl3pPr>
            <a:lvl4pPr marL="1600200" indent="-228600">
              <a:spcBef>
                <a:spcPts val="1200"/>
              </a:spcBef>
              <a:buFont typeface="Wingdings" charset="2"/>
              <a:buChar char="§"/>
              <a:defRPr sz="1000">
                <a:solidFill>
                  <a:schemeClr val="tx1"/>
                </a:solidFill>
                <a:latin typeface="Arial" charset="0"/>
                <a:ea typeface="Arial" charset="0"/>
                <a:cs typeface="Arial" charset="0"/>
              </a:defRPr>
            </a:lvl4pPr>
            <a:lvl5pPr marL="2057400" indent="-228600">
              <a:spcBef>
                <a:spcPts val="12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p:cNvSpPr>
            <a:spLocks noGrp="1"/>
          </p:cNvSpPr>
          <p:nvPr>
            <p:ph type="body" sz="quarter" idx="21"/>
          </p:nvPr>
        </p:nvSpPr>
        <p:spPr>
          <a:xfrm>
            <a:off x="4435957" y="2256580"/>
            <a:ext cx="3319200" cy="3570687"/>
          </a:xfrm>
          <a:prstGeom prst="rect">
            <a:avLst/>
          </a:prstGeom>
          <a:solidFill>
            <a:schemeClr val="accent4"/>
          </a:solidFill>
        </p:spPr>
        <p:txBody>
          <a:bodyPr tIns="180000" anchor="t" anchorCtr="0"/>
          <a:lstStyle>
            <a:lvl1pPr>
              <a:spcBef>
                <a:spcPts val="1200"/>
              </a:spcBef>
              <a:defRPr sz="1400">
                <a:solidFill>
                  <a:schemeClr val="tx1"/>
                </a:solidFill>
                <a:latin typeface="Arial" charset="0"/>
                <a:ea typeface="Arial" charset="0"/>
                <a:cs typeface="Arial" charset="0"/>
              </a:defRPr>
            </a:lvl1pPr>
            <a:lvl2pPr marL="685800" indent="-228600">
              <a:spcBef>
                <a:spcPts val="1200"/>
              </a:spcBef>
              <a:buFont typeface=".AppleSystemUIFont" charset="-120"/>
              <a:buChar char="‑"/>
              <a:defRPr sz="1400">
                <a:solidFill>
                  <a:schemeClr val="tx1"/>
                </a:solidFill>
                <a:latin typeface="Arial" charset="0"/>
                <a:ea typeface="Arial" charset="0"/>
                <a:cs typeface="Arial" charset="0"/>
              </a:defRPr>
            </a:lvl2pPr>
            <a:lvl3pPr marL="1143000" indent="-228600">
              <a:spcBef>
                <a:spcPts val="1200"/>
              </a:spcBef>
              <a:buFont typeface="Courier New" charset="0"/>
              <a:buChar char="o"/>
              <a:defRPr sz="1200">
                <a:solidFill>
                  <a:schemeClr val="tx1"/>
                </a:solidFill>
                <a:latin typeface="Arial" charset="0"/>
                <a:ea typeface="Arial" charset="0"/>
                <a:cs typeface="Arial" charset="0"/>
              </a:defRPr>
            </a:lvl3pPr>
            <a:lvl4pPr marL="1600200" indent="-228600">
              <a:spcBef>
                <a:spcPts val="1200"/>
              </a:spcBef>
              <a:buFont typeface="Wingdings" charset="2"/>
              <a:buChar char="§"/>
              <a:defRPr sz="1000">
                <a:solidFill>
                  <a:schemeClr val="tx1"/>
                </a:solidFill>
                <a:latin typeface="Arial" charset="0"/>
                <a:ea typeface="Arial" charset="0"/>
                <a:cs typeface="Arial" charset="0"/>
              </a:defRPr>
            </a:lvl4pPr>
            <a:lvl5pPr marL="2057400" indent="-228600">
              <a:spcBef>
                <a:spcPts val="12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
          <p:cNvSpPr>
            <a:spLocks noGrp="1"/>
          </p:cNvSpPr>
          <p:nvPr>
            <p:ph type="body" sz="quarter" idx="22"/>
          </p:nvPr>
        </p:nvSpPr>
        <p:spPr>
          <a:xfrm>
            <a:off x="8173897" y="2256580"/>
            <a:ext cx="3319200" cy="3570687"/>
          </a:xfrm>
          <a:prstGeom prst="rect">
            <a:avLst/>
          </a:prstGeom>
          <a:solidFill>
            <a:schemeClr val="accent4"/>
          </a:solidFill>
        </p:spPr>
        <p:txBody>
          <a:bodyPr tIns="180000" anchor="t" anchorCtr="0"/>
          <a:lstStyle>
            <a:lvl1pPr>
              <a:spcBef>
                <a:spcPts val="1200"/>
              </a:spcBef>
              <a:defRPr sz="1400">
                <a:solidFill>
                  <a:schemeClr val="tx1"/>
                </a:solidFill>
                <a:latin typeface="Arial" charset="0"/>
                <a:ea typeface="Arial" charset="0"/>
                <a:cs typeface="Arial" charset="0"/>
              </a:defRPr>
            </a:lvl1pPr>
            <a:lvl2pPr marL="685800" indent="-228600">
              <a:spcBef>
                <a:spcPts val="1200"/>
              </a:spcBef>
              <a:buFont typeface=".AppleSystemUIFont" charset="-120"/>
              <a:buChar char="‑"/>
              <a:defRPr sz="1400">
                <a:solidFill>
                  <a:schemeClr val="tx1"/>
                </a:solidFill>
                <a:latin typeface="Arial" charset="0"/>
                <a:ea typeface="Arial" charset="0"/>
                <a:cs typeface="Arial" charset="0"/>
              </a:defRPr>
            </a:lvl2pPr>
            <a:lvl3pPr marL="1143000" indent="-228600">
              <a:spcBef>
                <a:spcPts val="1200"/>
              </a:spcBef>
              <a:buFont typeface="Courier New" charset="0"/>
              <a:buChar char="o"/>
              <a:defRPr sz="1200">
                <a:solidFill>
                  <a:schemeClr val="tx1"/>
                </a:solidFill>
                <a:latin typeface="Arial" charset="0"/>
                <a:ea typeface="Arial" charset="0"/>
                <a:cs typeface="Arial" charset="0"/>
              </a:defRPr>
            </a:lvl3pPr>
            <a:lvl4pPr marL="1600200" indent="-228600">
              <a:spcBef>
                <a:spcPts val="1200"/>
              </a:spcBef>
              <a:buFont typeface="Wingdings" charset="2"/>
              <a:buChar char="§"/>
              <a:defRPr sz="1000">
                <a:solidFill>
                  <a:schemeClr val="tx1"/>
                </a:solidFill>
                <a:latin typeface="Arial" charset="0"/>
                <a:ea typeface="Arial" charset="0"/>
                <a:cs typeface="Arial" charset="0"/>
              </a:defRPr>
            </a:lvl4pPr>
            <a:lvl5pPr marL="2057400" indent="-228600">
              <a:spcBef>
                <a:spcPts val="12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825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0" name="Content Placeholder 2"/>
          <p:cNvSpPr>
            <a:spLocks noGrp="1"/>
          </p:cNvSpPr>
          <p:nvPr>
            <p:ph idx="1" hasCustomPrompt="1"/>
          </p:nvPr>
        </p:nvSpPr>
        <p:spPr>
          <a:xfrm>
            <a:off x="695325" y="1621180"/>
            <a:ext cx="5221380" cy="387092"/>
          </a:xfrm>
          <a:prstGeom prst="rect">
            <a:avLst/>
          </a:prstGeom>
          <a:solidFill>
            <a:srgbClr val="00CCA8"/>
          </a:solidFill>
        </p:spPr>
        <p:txBody>
          <a:bodyPr anchor="ctr" anchorCtr="0"/>
          <a:lstStyle>
            <a:lvl1pPr marL="0" indent="0">
              <a:buNone/>
              <a:defRPr sz="1800" b="1"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sub title styles</a:t>
            </a:r>
          </a:p>
        </p:txBody>
      </p:sp>
      <p:sp>
        <p:nvSpPr>
          <p:cNvPr id="21" name="Content Placeholder 2"/>
          <p:cNvSpPr>
            <a:spLocks noGrp="1"/>
          </p:cNvSpPr>
          <p:nvPr>
            <p:ph idx="13"/>
          </p:nvPr>
        </p:nvSpPr>
        <p:spPr>
          <a:xfrm>
            <a:off x="695325" y="2008272"/>
            <a:ext cx="5221380" cy="258291"/>
          </a:xfrm>
          <a:prstGeom prst="rect">
            <a:avLst/>
          </a:prstGeom>
          <a:solidFill>
            <a:schemeClr val="tx1"/>
          </a:solidFill>
        </p:spPr>
        <p:txBody>
          <a:bodyPr anchor="t" anchorCtr="0"/>
          <a:lstStyle>
            <a:lvl1pPr marL="0" indent="0">
              <a:buNone/>
              <a:defRPr sz="1400" b="0"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text styles</a:t>
            </a:r>
          </a:p>
        </p:txBody>
      </p:sp>
      <p:sp>
        <p:nvSpPr>
          <p:cNvPr id="24" name="Content Placeholder 2"/>
          <p:cNvSpPr>
            <a:spLocks noGrp="1"/>
          </p:cNvSpPr>
          <p:nvPr>
            <p:ph idx="15" hasCustomPrompt="1"/>
          </p:nvPr>
        </p:nvSpPr>
        <p:spPr>
          <a:xfrm>
            <a:off x="6275295" y="1621180"/>
            <a:ext cx="5221380" cy="387092"/>
          </a:xfrm>
          <a:prstGeom prst="rect">
            <a:avLst/>
          </a:prstGeom>
          <a:solidFill>
            <a:srgbClr val="00CCA8"/>
          </a:solidFill>
        </p:spPr>
        <p:txBody>
          <a:bodyPr anchor="ctr" anchorCtr="0"/>
          <a:lstStyle>
            <a:lvl1pPr marL="0" indent="0">
              <a:buNone/>
              <a:defRPr sz="1800" b="1"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sub title styles</a:t>
            </a:r>
          </a:p>
        </p:txBody>
      </p:sp>
      <p:sp>
        <p:nvSpPr>
          <p:cNvPr id="25" name="Content Placeholder 2"/>
          <p:cNvSpPr>
            <a:spLocks noGrp="1"/>
          </p:cNvSpPr>
          <p:nvPr>
            <p:ph idx="16"/>
          </p:nvPr>
        </p:nvSpPr>
        <p:spPr>
          <a:xfrm>
            <a:off x="6275295" y="2008272"/>
            <a:ext cx="5221380" cy="258291"/>
          </a:xfrm>
          <a:prstGeom prst="rect">
            <a:avLst/>
          </a:prstGeom>
          <a:solidFill>
            <a:schemeClr val="tx1"/>
          </a:solidFill>
        </p:spPr>
        <p:txBody>
          <a:bodyPr anchor="t" anchorCtr="0"/>
          <a:lstStyle>
            <a:lvl1pPr marL="0" indent="0">
              <a:buNone/>
              <a:defRPr sz="1400" b="0"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text styles</a:t>
            </a:r>
          </a:p>
        </p:txBody>
      </p:sp>
      <p:sp>
        <p:nvSpPr>
          <p:cNvPr id="27" name="Content Placeholder 2"/>
          <p:cNvSpPr>
            <a:spLocks noGrp="1"/>
          </p:cNvSpPr>
          <p:nvPr>
            <p:ph idx="18" hasCustomPrompt="1"/>
          </p:nvPr>
        </p:nvSpPr>
        <p:spPr>
          <a:xfrm>
            <a:off x="695325" y="3850700"/>
            <a:ext cx="5221380" cy="387092"/>
          </a:xfrm>
          <a:prstGeom prst="rect">
            <a:avLst/>
          </a:prstGeom>
          <a:solidFill>
            <a:srgbClr val="00CCA8"/>
          </a:solidFill>
        </p:spPr>
        <p:txBody>
          <a:bodyPr anchor="ctr" anchorCtr="0"/>
          <a:lstStyle>
            <a:lvl1pPr marL="0" indent="0">
              <a:buNone/>
              <a:defRPr sz="1800" b="1"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sub title styles</a:t>
            </a:r>
          </a:p>
        </p:txBody>
      </p:sp>
      <p:sp>
        <p:nvSpPr>
          <p:cNvPr id="28" name="Content Placeholder 2"/>
          <p:cNvSpPr>
            <a:spLocks noGrp="1"/>
          </p:cNvSpPr>
          <p:nvPr>
            <p:ph idx="19"/>
          </p:nvPr>
        </p:nvSpPr>
        <p:spPr>
          <a:xfrm>
            <a:off x="695325" y="4237792"/>
            <a:ext cx="5221380" cy="258291"/>
          </a:xfrm>
          <a:prstGeom prst="rect">
            <a:avLst/>
          </a:prstGeom>
          <a:solidFill>
            <a:schemeClr val="tx1"/>
          </a:solidFill>
        </p:spPr>
        <p:txBody>
          <a:bodyPr anchor="t" anchorCtr="0"/>
          <a:lstStyle>
            <a:lvl1pPr marL="0" indent="0">
              <a:buNone/>
              <a:defRPr sz="1400" b="0"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text styles</a:t>
            </a:r>
          </a:p>
        </p:txBody>
      </p:sp>
      <p:sp>
        <p:nvSpPr>
          <p:cNvPr id="30" name="Content Placeholder 2"/>
          <p:cNvSpPr>
            <a:spLocks noGrp="1"/>
          </p:cNvSpPr>
          <p:nvPr>
            <p:ph idx="21" hasCustomPrompt="1"/>
          </p:nvPr>
        </p:nvSpPr>
        <p:spPr>
          <a:xfrm>
            <a:off x="6275295" y="3850700"/>
            <a:ext cx="5221380" cy="387092"/>
          </a:xfrm>
          <a:prstGeom prst="rect">
            <a:avLst/>
          </a:prstGeom>
          <a:solidFill>
            <a:srgbClr val="00CCA8"/>
          </a:solidFill>
        </p:spPr>
        <p:txBody>
          <a:bodyPr anchor="ctr" anchorCtr="0"/>
          <a:lstStyle>
            <a:lvl1pPr marL="0" indent="0">
              <a:buNone/>
              <a:defRPr sz="1800" b="1"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sub title styles</a:t>
            </a:r>
          </a:p>
        </p:txBody>
      </p:sp>
      <p:sp>
        <p:nvSpPr>
          <p:cNvPr id="31" name="Content Placeholder 2"/>
          <p:cNvSpPr>
            <a:spLocks noGrp="1"/>
          </p:cNvSpPr>
          <p:nvPr>
            <p:ph idx="22"/>
          </p:nvPr>
        </p:nvSpPr>
        <p:spPr>
          <a:xfrm>
            <a:off x="6275295" y="4237792"/>
            <a:ext cx="5221380" cy="258291"/>
          </a:xfrm>
          <a:prstGeom prst="rect">
            <a:avLst/>
          </a:prstGeom>
          <a:solidFill>
            <a:schemeClr val="tx1"/>
          </a:solidFill>
        </p:spPr>
        <p:txBody>
          <a:bodyPr anchor="t" anchorCtr="0"/>
          <a:lstStyle>
            <a:lvl1pPr marL="0" indent="0">
              <a:buNone/>
              <a:defRPr sz="1400" b="0"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text styles</a:t>
            </a:r>
          </a:p>
        </p:txBody>
      </p:sp>
      <p:sp>
        <p:nvSpPr>
          <p:cNvPr id="26" name="Rectangle 25"/>
          <p:cNvSpPr/>
          <p:nvPr userDrawn="1"/>
        </p:nvSpPr>
        <p:spPr>
          <a:xfrm>
            <a:off x="393700" y="266700"/>
            <a:ext cx="11404600" cy="1000626"/>
          </a:xfrm>
          <a:prstGeom prst="rect">
            <a:avLst/>
          </a:prstGeom>
          <a:solidFill>
            <a:srgbClr val="00AF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userDrawn="1"/>
        </p:nvCxnSpPr>
        <p:spPr>
          <a:xfrm>
            <a:off x="738809" y="362263"/>
            <a:ext cx="0" cy="8095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itle Placeholder 1"/>
          <p:cNvSpPr>
            <a:spLocks noGrp="1"/>
          </p:cNvSpPr>
          <p:nvPr>
            <p:ph type="title"/>
          </p:nvPr>
        </p:nvSpPr>
        <p:spPr>
          <a:xfrm>
            <a:off x="933026" y="362013"/>
            <a:ext cx="10717106" cy="810000"/>
          </a:xfrm>
          <a:prstGeom prst="rect">
            <a:avLst/>
          </a:prstGeom>
        </p:spPr>
        <p:txBody>
          <a:bodyPr vert="horz" lIns="91440" tIns="45720" rIns="91440" bIns="45720" rtlCol="0" anchor="ctr">
            <a:noAutofit/>
          </a:bodyPr>
          <a:lstStyle>
            <a:lvl1pPr>
              <a:defRPr sz="3000" b="1" spc="100" baseline="0">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2"/>
          <p:cNvSpPr>
            <a:spLocks noGrp="1"/>
          </p:cNvSpPr>
          <p:nvPr>
            <p:ph type="body" sz="quarter" idx="14"/>
          </p:nvPr>
        </p:nvSpPr>
        <p:spPr>
          <a:xfrm>
            <a:off x="733423" y="2256581"/>
            <a:ext cx="5183281" cy="1458169"/>
          </a:xfrm>
          <a:prstGeom prst="rect">
            <a:avLst/>
          </a:prstGeom>
          <a:solidFill>
            <a:schemeClr val="accent4"/>
          </a:solidFill>
        </p:spPr>
        <p:txBody>
          <a:bodyPr tIns="180000" anchor="t" anchorCtr="0"/>
          <a:lstStyle>
            <a:lvl1pPr>
              <a:spcBef>
                <a:spcPts val="1200"/>
              </a:spcBef>
              <a:defRPr sz="1400">
                <a:solidFill>
                  <a:schemeClr val="tx1"/>
                </a:solidFill>
                <a:latin typeface="Arial" charset="0"/>
                <a:ea typeface="Arial" charset="0"/>
                <a:cs typeface="Arial" charset="0"/>
              </a:defRPr>
            </a:lvl1pPr>
            <a:lvl2pPr marL="685800" indent="-228600">
              <a:spcBef>
                <a:spcPts val="1200"/>
              </a:spcBef>
              <a:buFont typeface=".AppleSystemUIFont" charset="-120"/>
              <a:buChar char="‑"/>
              <a:defRPr sz="1400">
                <a:solidFill>
                  <a:schemeClr val="tx1"/>
                </a:solidFill>
                <a:latin typeface="Arial" charset="0"/>
                <a:ea typeface="Arial" charset="0"/>
                <a:cs typeface="Arial" charset="0"/>
              </a:defRPr>
            </a:lvl2pPr>
            <a:lvl3pPr marL="1143000" indent="-228600">
              <a:spcBef>
                <a:spcPts val="1200"/>
              </a:spcBef>
              <a:buFont typeface="Courier New" charset="0"/>
              <a:buChar char="o"/>
              <a:defRPr sz="1200">
                <a:solidFill>
                  <a:schemeClr val="tx1"/>
                </a:solidFill>
                <a:latin typeface="Arial" charset="0"/>
                <a:ea typeface="Arial" charset="0"/>
                <a:cs typeface="Arial" charset="0"/>
              </a:defRPr>
            </a:lvl3pPr>
            <a:lvl4pPr marL="1600200" indent="-228600">
              <a:spcBef>
                <a:spcPts val="1200"/>
              </a:spcBef>
              <a:buFont typeface="Wingdings" charset="2"/>
              <a:buChar char="§"/>
              <a:defRPr sz="1000">
                <a:solidFill>
                  <a:schemeClr val="tx1"/>
                </a:solidFill>
                <a:latin typeface="Arial" charset="0"/>
                <a:ea typeface="Arial" charset="0"/>
                <a:cs typeface="Arial" charset="0"/>
              </a:defRPr>
            </a:lvl4pPr>
            <a:lvl5pPr marL="2057400" indent="-228600">
              <a:spcBef>
                <a:spcPts val="12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Text Placeholder 2"/>
          <p:cNvSpPr>
            <a:spLocks noGrp="1"/>
          </p:cNvSpPr>
          <p:nvPr>
            <p:ph type="body" sz="quarter" idx="23"/>
          </p:nvPr>
        </p:nvSpPr>
        <p:spPr>
          <a:xfrm>
            <a:off x="6313394" y="2256581"/>
            <a:ext cx="5183281" cy="1458169"/>
          </a:xfrm>
          <a:prstGeom prst="rect">
            <a:avLst/>
          </a:prstGeom>
          <a:solidFill>
            <a:schemeClr val="accent4"/>
          </a:solidFill>
        </p:spPr>
        <p:txBody>
          <a:bodyPr tIns="180000" anchor="t" anchorCtr="0"/>
          <a:lstStyle>
            <a:lvl1pPr>
              <a:spcBef>
                <a:spcPts val="1200"/>
              </a:spcBef>
              <a:defRPr sz="1400">
                <a:solidFill>
                  <a:schemeClr val="tx1"/>
                </a:solidFill>
                <a:latin typeface="Arial" charset="0"/>
                <a:ea typeface="Arial" charset="0"/>
                <a:cs typeface="Arial" charset="0"/>
              </a:defRPr>
            </a:lvl1pPr>
            <a:lvl2pPr marL="685800" indent="-228600">
              <a:spcBef>
                <a:spcPts val="1200"/>
              </a:spcBef>
              <a:buFont typeface=".AppleSystemUIFont" charset="-120"/>
              <a:buChar char="‑"/>
              <a:defRPr sz="1400">
                <a:solidFill>
                  <a:schemeClr val="tx1"/>
                </a:solidFill>
                <a:latin typeface="Arial" charset="0"/>
                <a:ea typeface="Arial" charset="0"/>
                <a:cs typeface="Arial" charset="0"/>
              </a:defRPr>
            </a:lvl2pPr>
            <a:lvl3pPr marL="1143000" indent="-228600">
              <a:spcBef>
                <a:spcPts val="1200"/>
              </a:spcBef>
              <a:buFont typeface="Courier New" charset="0"/>
              <a:buChar char="o"/>
              <a:defRPr sz="1200">
                <a:solidFill>
                  <a:schemeClr val="tx1"/>
                </a:solidFill>
                <a:latin typeface="Arial" charset="0"/>
                <a:ea typeface="Arial" charset="0"/>
                <a:cs typeface="Arial" charset="0"/>
              </a:defRPr>
            </a:lvl3pPr>
            <a:lvl4pPr marL="1600200" indent="-228600">
              <a:spcBef>
                <a:spcPts val="1200"/>
              </a:spcBef>
              <a:buFont typeface="Wingdings" charset="2"/>
              <a:buChar char="§"/>
              <a:defRPr sz="1000">
                <a:solidFill>
                  <a:schemeClr val="tx1"/>
                </a:solidFill>
                <a:latin typeface="Arial" charset="0"/>
                <a:ea typeface="Arial" charset="0"/>
                <a:cs typeface="Arial" charset="0"/>
              </a:defRPr>
            </a:lvl4pPr>
            <a:lvl5pPr marL="2057400" indent="-228600">
              <a:spcBef>
                <a:spcPts val="12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5" name="Text Placeholder 2"/>
          <p:cNvSpPr>
            <a:spLocks noGrp="1"/>
          </p:cNvSpPr>
          <p:nvPr>
            <p:ph type="body" sz="quarter" idx="24"/>
          </p:nvPr>
        </p:nvSpPr>
        <p:spPr>
          <a:xfrm>
            <a:off x="733423" y="4509096"/>
            <a:ext cx="5183281" cy="1458169"/>
          </a:xfrm>
          <a:prstGeom prst="rect">
            <a:avLst/>
          </a:prstGeom>
          <a:solidFill>
            <a:schemeClr val="accent4"/>
          </a:solidFill>
        </p:spPr>
        <p:txBody>
          <a:bodyPr tIns="180000" anchor="t" anchorCtr="0"/>
          <a:lstStyle>
            <a:lvl1pPr>
              <a:spcBef>
                <a:spcPts val="1200"/>
              </a:spcBef>
              <a:defRPr sz="1400">
                <a:solidFill>
                  <a:schemeClr val="tx1"/>
                </a:solidFill>
                <a:latin typeface="Arial" charset="0"/>
                <a:ea typeface="Arial" charset="0"/>
                <a:cs typeface="Arial" charset="0"/>
              </a:defRPr>
            </a:lvl1pPr>
            <a:lvl2pPr marL="685800" indent="-228600">
              <a:spcBef>
                <a:spcPts val="1200"/>
              </a:spcBef>
              <a:buFont typeface=".AppleSystemUIFont" charset="-120"/>
              <a:buChar char="‑"/>
              <a:defRPr sz="1400">
                <a:solidFill>
                  <a:schemeClr val="tx1"/>
                </a:solidFill>
                <a:latin typeface="Arial" charset="0"/>
                <a:ea typeface="Arial" charset="0"/>
                <a:cs typeface="Arial" charset="0"/>
              </a:defRPr>
            </a:lvl2pPr>
            <a:lvl3pPr marL="1143000" indent="-228600">
              <a:spcBef>
                <a:spcPts val="1200"/>
              </a:spcBef>
              <a:buFont typeface="Courier New" charset="0"/>
              <a:buChar char="o"/>
              <a:defRPr sz="1200">
                <a:solidFill>
                  <a:schemeClr val="tx1"/>
                </a:solidFill>
                <a:latin typeface="Arial" charset="0"/>
                <a:ea typeface="Arial" charset="0"/>
                <a:cs typeface="Arial" charset="0"/>
              </a:defRPr>
            </a:lvl3pPr>
            <a:lvl4pPr marL="1600200" indent="-228600">
              <a:spcBef>
                <a:spcPts val="1200"/>
              </a:spcBef>
              <a:buFont typeface="Wingdings" charset="2"/>
              <a:buChar char="§"/>
              <a:defRPr sz="1000">
                <a:solidFill>
                  <a:schemeClr val="tx1"/>
                </a:solidFill>
                <a:latin typeface="Arial" charset="0"/>
                <a:ea typeface="Arial" charset="0"/>
                <a:cs typeface="Arial" charset="0"/>
              </a:defRPr>
            </a:lvl4pPr>
            <a:lvl5pPr marL="2057400" indent="-228600">
              <a:spcBef>
                <a:spcPts val="12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6" name="Text Placeholder 2"/>
          <p:cNvSpPr>
            <a:spLocks noGrp="1"/>
          </p:cNvSpPr>
          <p:nvPr>
            <p:ph type="body" sz="quarter" idx="25"/>
          </p:nvPr>
        </p:nvSpPr>
        <p:spPr>
          <a:xfrm>
            <a:off x="6313394" y="4509096"/>
            <a:ext cx="5183281" cy="1458169"/>
          </a:xfrm>
          <a:prstGeom prst="rect">
            <a:avLst/>
          </a:prstGeom>
          <a:solidFill>
            <a:schemeClr val="accent4"/>
          </a:solidFill>
        </p:spPr>
        <p:txBody>
          <a:bodyPr tIns="180000" anchor="t" anchorCtr="0"/>
          <a:lstStyle>
            <a:lvl1pPr>
              <a:spcBef>
                <a:spcPts val="1200"/>
              </a:spcBef>
              <a:defRPr sz="1400">
                <a:solidFill>
                  <a:schemeClr val="tx1"/>
                </a:solidFill>
                <a:latin typeface="Arial" charset="0"/>
                <a:ea typeface="Arial" charset="0"/>
                <a:cs typeface="Arial" charset="0"/>
              </a:defRPr>
            </a:lvl1pPr>
            <a:lvl2pPr marL="685800" indent="-228600">
              <a:spcBef>
                <a:spcPts val="1200"/>
              </a:spcBef>
              <a:buFont typeface=".AppleSystemUIFont" charset="-120"/>
              <a:buChar char="‑"/>
              <a:defRPr sz="1400">
                <a:solidFill>
                  <a:schemeClr val="tx1"/>
                </a:solidFill>
                <a:latin typeface="Arial" charset="0"/>
                <a:ea typeface="Arial" charset="0"/>
                <a:cs typeface="Arial" charset="0"/>
              </a:defRPr>
            </a:lvl2pPr>
            <a:lvl3pPr marL="1143000" indent="-228600">
              <a:spcBef>
                <a:spcPts val="1200"/>
              </a:spcBef>
              <a:buFont typeface="Courier New" charset="0"/>
              <a:buChar char="o"/>
              <a:defRPr sz="1200">
                <a:solidFill>
                  <a:schemeClr val="tx1"/>
                </a:solidFill>
                <a:latin typeface="Arial" charset="0"/>
                <a:ea typeface="Arial" charset="0"/>
                <a:cs typeface="Arial" charset="0"/>
              </a:defRPr>
            </a:lvl3pPr>
            <a:lvl4pPr marL="1600200" indent="-228600">
              <a:spcBef>
                <a:spcPts val="1200"/>
              </a:spcBef>
              <a:buFont typeface="Wingdings" charset="2"/>
              <a:buChar char="§"/>
              <a:defRPr sz="1000">
                <a:solidFill>
                  <a:schemeClr val="tx1"/>
                </a:solidFill>
                <a:latin typeface="Arial" charset="0"/>
                <a:ea typeface="Arial" charset="0"/>
                <a:cs typeface="Arial" charset="0"/>
              </a:defRPr>
            </a:lvl4pPr>
            <a:lvl5pPr marL="2057400" indent="-228600">
              <a:spcBef>
                <a:spcPts val="12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6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with graphic">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695325" y="1914388"/>
            <a:ext cx="4333875" cy="387092"/>
          </a:xfrm>
          <a:prstGeom prst="rect">
            <a:avLst/>
          </a:prstGeom>
          <a:solidFill>
            <a:srgbClr val="00CCA8"/>
          </a:solidFill>
        </p:spPr>
        <p:txBody>
          <a:bodyPr anchor="ctr" anchorCtr="0"/>
          <a:lstStyle>
            <a:lvl1pPr marL="0" indent="0">
              <a:buNone/>
              <a:defRPr sz="1800" b="1" i="0" baseline="0">
                <a:solidFill>
                  <a:schemeClr val="bg1"/>
                </a:solidFill>
                <a:latin typeface="Arial" charset="0"/>
                <a:ea typeface="Arial" charset="0"/>
                <a:cs typeface="Arial" charset="0"/>
              </a:defRPr>
            </a:lvl1pPr>
            <a:lvl2pPr>
              <a:defRPr sz="1400" b="0" i="0">
                <a:solidFill>
                  <a:schemeClr val="tx1">
                    <a:lumMod val="65000"/>
                    <a:lumOff val="35000"/>
                  </a:schemeClr>
                </a:solidFill>
                <a:latin typeface="Segoe UI Light" charset="0"/>
                <a:ea typeface="Segoe UI Light" charset="0"/>
                <a:cs typeface="Segoe UI Light" charset="0"/>
              </a:defRPr>
            </a:lvl2pPr>
            <a:lvl3pPr>
              <a:defRPr sz="1400" b="0" i="0">
                <a:solidFill>
                  <a:schemeClr val="tx1">
                    <a:lumMod val="65000"/>
                    <a:lumOff val="35000"/>
                  </a:schemeClr>
                </a:solidFill>
                <a:latin typeface="Segoe UI Light" charset="0"/>
                <a:ea typeface="Segoe UI Light" charset="0"/>
                <a:cs typeface="Segoe UI Light" charset="0"/>
              </a:defRPr>
            </a:lvl3pPr>
            <a:lvl4pPr>
              <a:defRPr sz="1400" b="0" i="0">
                <a:solidFill>
                  <a:schemeClr val="tx1">
                    <a:lumMod val="65000"/>
                    <a:lumOff val="35000"/>
                  </a:schemeClr>
                </a:solidFill>
                <a:latin typeface="Segoe UI Light" charset="0"/>
                <a:ea typeface="Segoe UI Light" charset="0"/>
                <a:cs typeface="Segoe UI Light" charset="0"/>
              </a:defRPr>
            </a:lvl4pPr>
            <a:lvl5pPr>
              <a:defRPr sz="1400" b="0" i="0">
                <a:solidFill>
                  <a:schemeClr val="tx1">
                    <a:lumMod val="65000"/>
                    <a:lumOff val="35000"/>
                  </a:schemeClr>
                </a:solidFill>
                <a:latin typeface="Segoe UI Light" charset="0"/>
                <a:ea typeface="Segoe UI Light" charset="0"/>
                <a:cs typeface="Segoe UI Light" charset="0"/>
              </a:defRPr>
            </a:lvl5pPr>
          </a:lstStyle>
          <a:p>
            <a:pPr lvl="0"/>
            <a:r>
              <a:rPr lang="en-US" dirty="0"/>
              <a:t>Click to edit Master sub title styles</a:t>
            </a:r>
          </a:p>
        </p:txBody>
      </p:sp>
      <p:sp>
        <p:nvSpPr>
          <p:cNvPr id="6" name="Content Placeholder 5"/>
          <p:cNvSpPr>
            <a:spLocks noGrp="1"/>
          </p:cNvSpPr>
          <p:nvPr>
            <p:ph sz="quarter" idx="14"/>
          </p:nvPr>
        </p:nvSpPr>
        <p:spPr>
          <a:xfrm>
            <a:off x="5426075" y="1900332"/>
            <a:ext cx="6070600" cy="3830638"/>
          </a:xfrm>
          <a:prstGeom prst="rect">
            <a:avLst/>
          </a:prstGeom>
        </p:spPr>
        <p:txBody>
          <a:bodyPr/>
          <a:lstStyle>
            <a:lvl1pPr>
              <a:defRPr sz="1400">
                <a:solidFill>
                  <a:schemeClr val="tx1"/>
                </a:solidFill>
                <a:latin typeface="Arial" charset="0"/>
                <a:ea typeface="Arial" charset="0"/>
                <a:cs typeface="Arial" charset="0"/>
              </a:defRPr>
            </a:lvl1pPr>
            <a:lvl2pPr marL="685800" indent="-228600">
              <a:buFont typeface=".AppleSystemUIFont" charset="-120"/>
              <a:buChar char="‑"/>
              <a:defRPr sz="1400">
                <a:solidFill>
                  <a:schemeClr val="tx1"/>
                </a:solidFill>
                <a:latin typeface="Arial" charset="0"/>
                <a:ea typeface="Arial" charset="0"/>
                <a:cs typeface="Arial" charset="0"/>
              </a:defRPr>
            </a:lvl2pPr>
            <a:lvl3pPr marL="1143000" indent="-228600">
              <a:buFont typeface="Courier New" charset="0"/>
              <a:buChar char="o"/>
              <a:defRPr sz="1200">
                <a:solidFill>
                  <a:schemeClr val="tx1"/>
                </a:solidFill>
                <a:latin typeface="Arial" charset="0"/>
                <a:ea typeface="Arial" charset="0"/>
                <a:cs typeface="Arial" charset="0"/>
              </a:defRPr>
            </a:lvl3pPr>
            <a:lvl4pPr marL="1600200" indent="-228600">
              <a:buFont typeface="Wingdings" charset="2"/>
              <a:buChar char="§"/>
              <a:defRPr sz="1000">
                <a:solidFill>
                  <a:schemeClr val="tx1"/>
                </a:solidFill>
                <a:latin typeface="Arial" charset="0"/>
                <a:ea typeface="Arial" charset="0"/>
                <a:cs typeface="Arial" charset="0"/>
              </a:defRPr>
            </a:lvl4pPr>
            <a:lvl5pPr marL="2057400" indent="-228600">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393700" y="266700"/>
            <a:ext cx="11404600" cy="1000626"/>
          </a:xfrm>
          <a:prstGeom prst="rect">
            <a:avLst/>
          </a:prstGeom>
          <a:solidFill>
            <a:srgbClr val="00AF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738809" y="362263"/>
            <a:ext cx="0" cy="8095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33026" y="362013"/>
            <a:ext cx="10717106" cy="810000"/>
          </a:xfrm>
          <a:prstGeom prst="rect">
            <a:avLst/>
          </a:prstGeom>
        </p:spPr>
        <p:txBody>
          <a:bodyPr vert="horz" lIns="91440" tIns="45720" rIns="91440" bIns="45720" rtlCol="0" anchor="ctr">
            <a:noAutofit/>
          </a:bodyPr>
          <a:lstStyle>
            <a:lvl1pPr>
              <a:defRPr sz="3000" b="1" spc="100" baseline="0">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p:cNvSpPr>
            <a:spLocks noGrp="1"/>
          </p:cNvSpPr>
          <p:nvPr>
            <p:ph type="body" sz="quarter" idx="15"/>
          </p:nvPr>
        </p:nvSpPr>
        <p:spPr>
          <a:xfrm>
            <a:off x="738808" y="2301481"/>
            <a:ext cx="4290391" cy="2289570"/>
          </a:xfrm>
          <a:prstGeom prst="rect">
            <a:avLst/>
          </a:prstGeom>
          <a:solidFill>
            <a:schemeClr val="accent4"/>
          </a:solidFill>
        </p:spPr>
        <p:txBody>
          <a:bodyPr tIns="180000" anchor="t" anchorCtr="0"/>
          <a:lstStyle>
            <a:lvl1pPr>
              <a:spcBef>
                <a:spcPts val="1200"/>
              </a:spcBef>
              <a:defRPr sz="1400">
                <a:solidFill>
                  <a:schemeClr val="tx1"/>
                </a:solidFill>
                <a:latin typeface="Arial" charset="0"/>
                <a:ea typeface="Arial" charset="0"/>
                <a:cs typeface="Arial" charset="0"/>
              </a:defRPr>
            </a:lvl1pPr>
            <a:lvl2pPr marL="685800" indent="-228600">
              <a:spcBef>
                <a:spcPts val="1200"/>
              </a:spcBef>
              <a:buFont typeface=".AppleSystemUIFont" charset="-120"/>
              <a:buChar char="‑"/>
              <a:defRPr sz="1400">
                <a:solidFill>
                  <a:schemeClr val="tx1"/>
                </a:solidFill>
                <a:latin typeface="Arial" charset="0"/>
                <a:ea typeface="Arial" charset="0"/>
                <a:cs typeface="Arial" charset="0"/>
              </a:defRPr>
            </a:lvl2pPr>
            <a:lvl3pPr marL="1143000" indent="-228600">
              <a:spcBef>
                <a:spcPts val="1200"/>
              </a:spcBef>
              <a:buFont typeface="Courier New" charset="0"/>
              <a:buChar char="o"/>
              <a:defRPr sz="1200">
                <a:solidFill>
                  <a:schemeClr val="tx1"/>
                </a:solidFill>
                <a:latin typeface="Arial" charset="0"/>
                <a:ea typeface="Arial" charset="0"/>
                <a:cs typeface="Arial" charset="0"/>
              </a:defRPr>
            </a:lvl3pPr>
            <a:lvl4pPr marL="1600200" indent="-228600">
              <a:spcBef>
                <a:spcPts val="1200"/>
              </a:spcBef>
              <a:buFont typeface="Wingdings" charset="2"/>
              <a:buChar char="§"/>
              <a:defRPr sz="1000">
                <a:solidFill>
                  <a:schemeClr val="tx1"/>
                </a:solidFill>
                <a:latin typeface="Arial" charset="0"/>
                <a:ea typeface="Arial" charset="0"/>
                <a:cs typeface="Arial" charset="0"/>
              </a:defRPr>
            </a:lvl4pPr>
            <a:lvl5pPr marL="2057400" indent="-228600">
              <a:spcBef>
                <a:spcPts val="1200"/>
              </a:spcBef>
              <a:buFont typeface="Wingdings" charset="2"/>
              <a:buChar char="§"/>
              <a:defRPr sz="1000">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182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95325" y="6356350"/>
            <a:ext cx="1068952" cy="324000"/>
          </a:xfrm>
          <a:prstGeom prst="rect">
            <a:avLst/>
          </a:prstGeom>
        </p:spPr>
      </p:pic>
      <p:pic>
        <p:nvPicPr>
          <p:cNvPr id="8" name="Picture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205475" y="6510547"/>
            <a:ext cx="4287600" cy="215857"/>
          </a:xfrm>
          <a:prstGeom prst="rect">
            <a:avLst/>
          </a:prstGeom>
        </p:spPr>
      </p:pic>
    </p:spTree>
    <p:extLst>
      <p:ext uri="{BB962C8B-B14F-4D97-AF65-F5344CB8AC3E}">
        <p14:creationId xmlns:p14="http://schemas.microsoft.com/office/powerpoint/2010/main" val="1763877527"/>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60" r:id="rId3"/>
    <p:sldLayoutId id="2147483682" r:id="rId4"/>
    <p:sldLayoutId id="2147483650" r:id="rId5"/>
    <p:sldLayoutId id="2147483678" r:id="rId6"/>
    <p:sldLayoutId id="2147483679" r:id="rId7"/>
    <p:sldLayoutId id="2147483680" r:id="rId8"/>
    <p:sldLayoutId id="2147483681" r:id="rId9"/>
    <p:sldLayoutId id="2147483655" r:id="rId10"/>
    <p:sldLayoutId id="2147483673" r:id="rId11"/>
    <p:sldLayoutId id="2147483674" r:id="rId12"/>
    <p:sldLayoutId id="2147483675" r:id="rId13"/>
    <p:sldLayoutId id="2147483676" r:id="rId14"/>
    <p:sldLayoutId id="2147483677" r:id="rId15"/>
    <p:sldLayoutId id="2147483651" r:id="rId16"/>
    <p:sldLayoutId id="214748365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32">
          <p15:clr>
            <a:srgbClr val="F26B43"/>
          </p15:clr>
        </p15:guide>
        <p15:guide id="3" orient="horz" pos="4201">
          <p15:clr>
            <a:srgbClr val="F26B43"/>
          </p15:clr>
        </p15:guide>
        <p15:guide id="4" orient="horz" pos="3861">
          <p15:clr>
            <a:srgbClr val="F26B43"/>
          </p15:clr>
        </p15:guide>
        <p15:guide id="5" pos="7242">
          <p15:clr>
            <a:srgbClr val="F26B43"/>
          </p15:clr>
        </p15:guide>
        <p15:guide id="6"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60293" y="2381429"/>
            <a:ext cx="5576639" cy="1864088"/>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 Placeholder 6"/>
          <p:cNvSpPr>
            <a:spLocks noGrp="1"/>
          </p:cNvSpPr>
          <p:nvPr>
            <p:ph type="body" idx="10"/>
          </p:nvPr>
        </p:nvSpPr>
        <p:spPr/>
        <p:txBody>
          <a:bodyPr/>
          <a:lstStyle/>
          <a:p>
            <a:fld id="{7124E270-4BB0-4B18-A45E-6D5DA10F17A1}" type="datetime3">
              <a:rPr lang="en-US" smtClean="0"/>
              <a:t>23 May 2018</a:t>
            </a:fld>
            <a:endParaRPr lang="en-US" dirty="0"/>
          </a:p>
        </p:txBody>
      </p:sp>
      <p:sp>
        <p:nvSpPr>
          <p:cNvPr id="5" name="Title 4"/>
          <p:cNvSpPr>
            <a:spLocks noGrp="1"/>
          </p:cNvSpPr>
          <p:nvPr>
            <p:ph type="title"/>
          </p:nvPr>
        </p:nvSpPr>
        <p:spPr/>
        <p:txBody>
          <a:bodyPr/>
          <a:lstStyle/>
          <a:p>
            <a:r>
              <a:rPr lang="en" dirty="0"/>
              <a:t>EU PPE Regulation 2016/425</a:t>
            </a:r>
            <a:endParaRPr lang="en-US" dirty="0"/>
          </a:p>
        </p:txBody>
      </p:sp>
    </p:spTree>
    <p:extLst>
      <p:ext uri="{BB962C8B-B14F-4D97-AF65-F5344CB8AC3E}">
        <p14:creationId xmlns:p14="http://schemas.microsoft.com/office/powerpoint/2010/main" val="37329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 dirty="0"/>
              <a:t>4. Traceability to be ensured by economic operators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2833" y="3753682"/>
            <a:ext cx="981807" cy="63116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673" y="5137946"/>
            <a:ext cx="981807" cy="63116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600" y="5137946"/>
            <a:ext cx="981807" cy="63116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2832" y="2369418"/>
            <a:ext cx="981807" cy="63116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770" y="3784094"/>
            <a:ext cx="981807" cy="63116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772" y="2394932"/>
            <a:ext cx="981807" cy="631162"/>
          </a:xfrm>
          <a:prstGeom prst="rect">
            <a:avLst/>
          </a:prstGeom>
        </p:spPr>
      </p:pic>
      <p:grpSp>
        <p:nvGrpSpPr>
          <p:cNvPr id="14" name="Group 13"/>
          <p:cNvGrpSpPr/>
          <p:nvPr/>
        </p:nvGrpSpPr>
        <p:grpSpPr>
          <a:xfrm>
            <a:off x="4458809" y="2245238"/>
            <a:ext cx="3075161" cy="3077712"/>
            <a:chOff x="4976609" y="3424706"/>
            <a:chExt cx="2776040" cy="2376171"/>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r="78225"/>
            <a:stretch/>
          </p:blipFill>
          <p:spPr>
            <a:xfrm>
              <a:off x="7350022" y="3634277"/>
              <a:ext cx="402627" cy="177647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b="70441"/>
            <a:stretch/>
          </p:blipFill>
          <p:spPr>
            <a:xfrm>
              <a:off x="5618913" y="5301176"/>
              <a:ext cx="1759527" cy="499701"/>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44681" r="29405"/>
            <a:stretch/>
          </p:blipFill>
          <p:spPr>
            <a:xfrm>
              <a:off x="4976609" y="3825866"/>
              <a:ext cx="461718" cy="1711821"/>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31403" b="33899"/>
            <a:stretch/>
          </p:blipFill>
          <p:spPr>
            <a:xfrm>
              <a:off x="5646621" y="3424706"/>
              <a:ext cx="1588742" cy="529643"/>
            </a:xfrm>
            <a:prstGeom prst="rect">
              <a:avLst/>
            </a:prstGeom>
          </p:spPr>
        </p:pic>
        <p:sp>
          <p:nvSpPr>
            <p:cNvPr id="19" name="TextBox 18"/>
            <p:cNvSpPr txBox="1"/>
            <p:nvPr/>
          </p:nvSpPr>
          <p:spPr>
            <a:xfrm>
              <a:off x="5286042" y="4752456"/>
              <a:ext cx="2397819" cy="285146"/>
            </a:xfrm>
            <a:prstGeom prst="rect">
              <a:avLst/>
            </a:prstGeom>
            <a:noFill/>
          </p:spPr>
          <p:txBody>
            <a:bodyPr wrap="square" rtlCol="0">
              <a:spAutoFit/>
            </a:bodyPr>
            <a:lstStyle/>
            <a:p>
              <a:pPr algn="ctr"/>
              <a:r>
                <a:rPr lang="en-GB" b="1" dirty="0" err="1">
                  <a:solidFill>
                    <a:schemeClr val="accent2"/>
                  </a:solidFill>
                  <a:latin typeface="Arial" panose="020B0604020202020204" pitchFamily="34" charset="0"/>
                  <a:cs typeface="Arial" panose="020B0604020202020204" pitchFamily="34" charset="0"/>
                </a:rPr>
                <a:t>Economic operators</a:t>
              </a:r>
              <a:endParaRPr lang="en-GB" b="1" dirty="0">
                <a:solidFill>
                  <a:schemeClr val="accent2"/>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2867" y="4304908"/>
              <a:ext cx="476250" cy="476250"/>
            </a:xfrm>
            <a:prstGeom prst="rect">
              <a:avLst/>
            </a:prstGeom>
          </p:spPr>
        </p:pic>
        <p:sp>
          <p:nvSpPr>
            <p:cNvPr id="21" name="Striped Right Arrow 32"/>
            <p:cNvSpPr/>
            <p:nvPr/>
          </p:nvSpPr>
          <p:spPr>
            <a:xfrm rot="18108912" flipV="1">
              <a:off x="6602443" y="4146910"/>
              <a:ext cx="525347" cy="45719"/>
            </a:xfrm>
            <a:prstGeom prst="stripedRightArrow">
              <a:avLst/>
            </a:prstGeom>
            <a:solidFill>
              <a:srgbClr val="00A28F"/>
            </a:solidFill>
            <a:ln>
              <a:solidFill>
                <a:srgbClr val="00A2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Striped Right Arrow 33"/>
            <p:cNvSpPr/>
            <p:nvPr/>
          </p:nvSpPr>
          <p:spPr>
            <a:xfrm rot="14271533" flipV="1">
              <a:off x="5773745" y="4180371"/>
              <a:ext cx="525347" cy="45719"/>
            </a:xfrm>
            <a:prstGeom prst="stripedRightArrow">
              <a:avLst/>
            </a:prstGeom>
            <a:solidFill>
              <a:srgbClr val="00A28F"/>
            </a:solidFill>
            <a:ln>
              <a:solidFill>
                <a:srgbClr val="00A2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Striped Right Arrow 34"/>
            <p:cNvSpPr/>
            <p:nvPr/>
          </p:nvSpPr>
          <p:spPr>
            <a:xfrm rot="16200000" flipV="1">
              <a:off x="6254437" y="4106769"/>
              <a:ext cx="302421" cy="45719"/>
            </a:xfrm>
            <a:prstGeom prst="stripedRightArrow">
              <a:avLst/>
            </a:prstGeom>
            <a:solidFill>
              <a:srgbClr val="00A28F"/>
            </a:solidFill>
            <a:ln>
              <a:solidFill>
                <a:srgbClr val="00A2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Striped Right Arrow 35"/>
            <p:cNvSpPr/>
            <p:nvPr/>
          </p:nvSpPr>
          <p:spPr>
            <a:xfrm rot="5400000" flipV="1">
              <a:off x="5999918" y="5122656"/>
              <a:ext cx="206681" cy="45719"/>
            </a:xfrm>
            <a:prstGeom prst="stripedRightArrow">
              <a:avLst/>
            </a:prstGeom>
            <a:solidFill>
              <a:srgbClr val="00A28F"/>
            </a:solidFill>
            <a:ln>
              <a:solidFill>
                <a:srgbClr val="00A2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Striped Right Arrow 36"/>
            <p:cNvSpPr/>
            <p:nvPr/>
          </p:nvSpPr>
          <p:spPr>
            <a:xfrm flipV="1">
              <a:off x="6792306" y="4572591"/>
              <a:ext cx="525347" cy="45719"/>
            </a:xfrm>
            <a:prstGeom prst="stripedRightArrow">
              <a:avLst/>
            </a:prstGeom>
            <a:solidFill>
              <a:srgbClr val="00A28F"/>
            </a:solidFill>
            <a:ln>
              <a:solidFill>
                <a:srgbClr val="00A2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Striped Right Arrow 37"/>
            <p:cNvSpPr/>
            <p:nvPr/>
          </p:nvSpPr>
          <p:spPr>
            <a:xfrm rot="10800000" flipV="1">
              <a:off x="5514018" y="4618310"/>
              <a:ext cx="525347" cy="45719"/>
            </a:xfrm>
            <a:prstGeom prst="stripedRightArrow">
              <a:avLst/>
            </a:prstGeom>
            <a:solidFill>
              <a:srgbClr val="00A28F"/>
            </a:solidFill>
            <a:ln>
              <a:solidFill>
                <a:srgbClr val="00A2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Striped Right Arrow 38"/>
            <p:cNvSpPr/>
            <p:nvPr/>
          </p:nvSpPr>
          <p:spPr>
            <a:xfrm rot="5400000" flipV="1">
              <a:off x="6279932" y="5116411"/>
              <a:ext cx="206681" cy="45719"/>
            </a:xfrm>
            <a:prstGeom prst="stripedRightArrow">
              <a:avLst/>
            </a:prstGeom>
            <a:solidFill>
              <a:srgbClr val="00A28F"/>
            </a:solidFill>
            <a:ln>
              <a:solidFill>
                <a:srgbClr val="00A2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Striped Right Arrow 39"/>
            <p:cNvSpPr/>
            <p:nvPr/>
          </p:nvSpPr>
          <p:spPr>
            <a:xfrm rot="5400000" flipV="1">
              <a:off x="6598636" y="5122656"/>
              <a:ext cx="206681" cy="45719"/>
            </a:xfrm>
            <a:prstGeom prst="stripedRightArrow">
              <a:avLst/>
            </a:prstGeom>
            <a:solidFill>
              <a:srgbClr val="00A28F"/>
            </a:solidFill>
            <a:ln>
              <a:solidFill>
                <a:srgbClr val="00A2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Striped Right Arrow 40"/>
            <p:cNvSpPr/>
            <p:nvPr/>
          </p:nvSpPr>
          <p:spPr>
            <a:xfrm rot="5400000" flipV="1">
              <a:off x="6876614" y="5110001"/>
              <a:ext cx="206681" cy="45719"/>
            </a:xfrm>
            <a:prstGeom prst="stripedRightArrow">
              <a:avLst/>
            </a:prstGeom>
            <a:solidFill>
              <a:srgbClr val="00A28F"/>
            </a:solidFill>
            <a:ln>
              <a:solidFill>
                <a:srgbClr val="00A28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0"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01926" y="5512949"/>
            <a:ext cx="743174"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44265" y="1592496"/>
            <a:ext cx="743174"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69360" y="2909920"/>
            <a:ext cx="743174"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76682" y="4582792"/>
            <a:ext cx="743174"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48013" y="1677112"/>
            <a:ext cx="743174"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70149" y="5507692"/>
            <a:ext cx="743174"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29980" y="4635563"/>
            <a:ext cx="743174"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48217" y="3038182"/>
            <a:ext cx="743174"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03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37873" y="1687130"/>
            <a:ext cx="2785054" cy="3985883"/>
          </a:xfrm>
          <a:prstGeom prst="rect">
            <a:avLst/>
          </a:prstGeom>
          <a:ln>
            <a:solidFill>
              <a:schemeClr val="accent1"/>
            </a:solidFill>
          </a:ln>
        </p:spPr>
      </p:pic>
      <p:sp>
        <p:nvSpPr>
          <p:cNvPr id="2" name="Title 1"/>
          <p:cNvSpPr>
            <a:spLocks noGrp="1"/>
          </p:cNvSpPr>
          <p:nvPr>
            <p:ph type="title"/>
          </p:nvPr>
        </p:nvSpPr>
        <p:spPr/>
        <p:txBody>
          <a:bodyPr/>
          <a:lstStyle/>
          <a:p>
            <a:r>
              <a:rPr lang="en" dirty="0"/>
              <a:t>5. EU type-examination certificate &amp; technical file</a:t>
            </a:r>
            <a:endParaRPr lang="en-US" dirty="0"/>
          </a:p>
        </p:txBody>
      </p:sp>
      <p:sp>
        <p:nvSpPr>
          <p:cNvPr id="12" name="Rectangle 11"/>
          <p:cNvSpPr/>
          <p:nvPr/>
        </p:nvSpPr>
        <p:spPr>
          <a:xfrm>
            <a:off x="2531491" y="4664315"/>
            <a:ext cx="1966907" cy="707886"/>
          </a:xfrm>
          <a:prstGeom prst="rect">
            <a:avLst/>
          </a:prstGeom>
          <a:noFill/>
        </p:spPr>
        <p:txBody>
          <a:bodyPr wrap="square" lIns="91440" tIns="45720" rIns="91440" bIns="45720">
            <a:spAutoFit/>
          </a:bodyPr>
          <a:lstStyle/>
          <a:p>
            <a:pPr algn="ctr"/>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5 YEARS VALIDITY</a:t>
            </a:r>
          </a:p>
        </p:txBody>
      </p:sp>
      <p:sp>
        <p:nvSpPr>
          <p:cNvPr id="13" name="Rectangle 12"/>
          <p:cNvSpPr/>
          <p:nvPr/>
        </p:nvSpPr>
        <p:spPr>
          <a:xfrm>
            <a:off x="9531811" y="2276104"/>
            <a:ext cx="2339669" cy="1015663"/>
          </a:xfrm>
          <a:prstGeom prst="rect">
            <a:avLst/>
          </a:prstGeom>
          <a:noFill/>
        </p:spPr>
        <p:txBody>
          <a:bodyPr wrap="square" lIns="91440" tIns="45720" rIns="91440" bIns="45720">
            <a:spAutoFit/>
          </a:bodyPr>
          <a:lstStyle/>
          <a:p>
            <a:pPr algn="ctr"/>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MANDATORY</a:t>
            </a:r>
          </a:p>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even for </a:t>
            </a:r>
          </a:p>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CAT I risk</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14" name="Rectangle 13"/>
          <p:cNvSpPr/>
          <p:nvPr/>
        </p:nvSpPr>
        <p:spPr>
          <a:xfrm>
            <a:off x="4367025" y="1795624"/>
            <a:ext cx="2823880" cy="1015663"/>
          </a:xfrm>
          <a:prstGeom prst="rect">
            <a:avLst/>
          </a:prstGeom>
          <a:noFill/>
        </p:spPr>
        <p:txBody>
          <a:bodyPr wrap="square" lIns="91440" tIns="45720" rIns="91440" bIns="45720">
            <a:spAutoFit/>
          </a:bodyPr>
          <a:lstStyle/>
          <a:p>
            <a:pPr algn="ctr"/>
            <a:r>
              <a:rPr lang="en-US" sz="3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Must be kept 10 years</a:t>
            </a:r>
          </a:p>
        </p:txBody>
      </p:sp>
      <p:sp>
        <p:nvSpPr>
          <p:cNvPr id="8" name="Rectangle 7"/>
          <p:cNvSpPr/>
          <p:nvPr/>
        </p:nvSpPr>
        <p:spPr>
          <a:xfrm>
            <a:off x="-122803" y="2864463"/>
            <a:ext cx="1896972" cy="1631216"/>
          </a:xfrm>
          <a:prstGeom prst="rect">
            <a:avLst/>
          </a:prstGeom>
          <a:no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According to the directive, it was called </a:t>
            </a:r>
          </a:p>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EC type-examination</a:t>
            </a:r>
          </a:p>
        </p:txBody>
      </p:sp>
      <p:cxnSp>
        <p:nvCxnSpPr>
          <p:cNvPr id="10" name="Straight Arrow Connector 9"/>
          <p:cNvCxnSpPr/>
          <p:nvPr/>
        </p:nvCxnSpPr>
        <p:spPr>
          <a:xfrm flipH="1">
            <a:off x="4455999" y="2811287"/>
            <a:ext cx="1279217" cy="716914"/>
          </a:xfrm>
          <a:prstGeom prst="straightConnector1">
            <a:avLst/>
          </a:prstGeom>
          <a:ln>
            <a:solidFill>
              <a:srgbClr val="00C7C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25419" y="2783935"/>
            <a:ext cx="1234112" cy="785926"/>
          </a:xfrm>
          <a:prstGeom prst="straightConnector1">
            <a:avLst/>
          </a:prstGeom>
          <a:ln>
            <a:solidFill>
              <a:srgbClr val="00C7CC"/>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137708" y="1687130"/>
            <a:ext cx="2739717" cy="398588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95626" y="2958895"/>
            <a:ext cx="2823880" cy="1015663"/>
          </a:xfrm>
          <a:prstGeom prst="rect">
            <a:avLst/>
          </a:prstGeom>
          <a:noFill/>
        </p:spPr>
        <p:txBody>
          <a:bodyPr wrap="square" lIns="91440" tIns="45720" rIns="91440" bIns="45720">
            <a:spAutoFit/>
          </a:bodyPr>
          <a:lstStyle/>
          <a:p>
            <a:pPr algn="ctr"/>
            <a:r>
              <a:rPr lang="en-US" sz="3000" b="1" dirty="0">
                <a:ln w="10160">
                  <a:solidFill>
                    <a:schemeClr val="accent5"/>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Mini technical file</a:t>
            </a:r>
            <a:endParaRPr lang="en-US" sz="3000" b="1" cap="none" spc="0" dirty="0">
              <a:ln w="10160">
                <a:solidFill>
                  <a:schemeClr val="accent5"/>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80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5. Claims substantiation </a:t>
            </a:r>
            <a:endParaRPr lang="en-GB" dirty="0"/>
          </a:p>
        </p:txBody>
      </p:sp>
      <p:sp>
        <p:nvSpPr>
          <p:cNvPr id="3" name="Content Placeholder 2"/>
          <p:cNvSpPr>
            <a:spLocks noGrp="1"/>
          </p:cNvSpPr>
          <p:nvPr>
            <p:ph sz="quarter" idx="10"/>
          </p:nvPr>
        </p:nvSpPr>
        <p:spPr>
          <a:xfrm>
            <a:off x="656688" y="1971563"/>
            <a:ext cx="10801350" cy="4492625"/>
          </a:xfrm>
        </p:spPr>
        <p:txBody>
          <a:bodyPr/>
          <a:lstStyle/>
          <a:p>
            <a:pPr>
              <a:buFont typeface="Wingdings" panose="05000000000000000000" pitchFamily="2" charset="2"/>
              <a:buChar char="Ø"/>
            </a:pPr>
            <a:r>
              <a:rPr lang="en-GB" altLang="en-US" dirty="0"/>
              <a:t>Need for a </a:t>
            </a:r>
            <a:r>
              <a:rPr lang="en-GB" altLang="en-US" dirty="0">
                <a:latin typeface="+mn-lt"/>
                <a:ea typeface="+mn-ea"/>
                <a:cs typeface="+mn-cs"/>
              </a:rPr>
              <a:t>Risk</a:t>
            </a:r>
            <a:r>
              <a:rPr lang="en-GB" altLang="en-US" dirty="0"/>
              <a:t> Management process including reasonably foreseen conditions of end use</a:t>
            </a:r>
          </a:p>
          <a:p>
            <a:pPr>
              <a:buFont typeface="Wingdings" panose="05000000000000000000" pitchFamily="2" charset="2"/>
              <a:buChar char="Ø"/>
            </a:pPr>
            <a:endParaRPr lang="en-GB" altLang="en-US" dirty="0"/>
          </a:p>
          <a:p>
            <a:pPr>
              <a:buFont typeface="Wingdings" panose="05000000000000000000" pitchFamily="2" charset="2"/>
              <a:buChar char="Ø"/>
            </a:pPr>
            <a:r>
              <a:rPr lang="en-GB" altLang="en-US" dirty="0"/>
              <a:t>A more robust Quality System: “procedures in place for series of production to remain in conformity”, so more often and more strict. Example below:</a:t>
            </a:r>
          </a:p>
          <a:p>
            <a:pPr>
              <a:buFont typeface="Wingdings" panose="05000000000000000000" pitchFamily="2" charset="2"/>
              <a:buChar char="Ø"/>
            </a:pPr>
            <a:endParaRPr lang="en-GB" altLang="en-US" dirty="0"/>
          </a:p>
          <a:p>
            <a:pPr>
              <a:buFont typeface="Wingdings" panose="05000000000000000000" pitchFamily="2" charset="2"/>
              <a:buChar char="Ø"/>
            </a:pPr>
            <a:endParaRPr lang="en-GB" altLang="en-US" dirty="0"/>
          </a:p>
          <a:p>
            <a:pPr>
              <a:buFont typeface="Wingdings" panose="05000000000000000000" pitchFamily="2" charset="2"/>
              <a:buChar char="Ø"/>
            </a:pPr>
            <a:endParaRPr lang="en-GB" altLang="en-US" dirty="0"/>
          </a:p>
          <a:p>
            <a:pPr>
              <a:buFont typeface="Wingdings" panose="05000000000000000000" pitchFamily="2" charset="2"/>
              <a:buChar char="Ø"/>
            </a:pPr>
            <a:endParaRPr lang="en-GB" altLang="en-US" dirty="0"/>
          </a:p>
          <a:p>
            <a:pPr>
              <a:buFont typeface="Wingdings" panose="05000000000000000000" pitchFamily="2" charset="2"/>
              <a:buChar char="Ø"/>
            </a:pPr>
            <a:endParaRPr lang="en-GB" altLang="en-US" dirty="0"/>
          </a:p>
          <a:p>
            <a:pPr>
              <a:buFont typeface="Wingdings" panose="05000000000000000000" pitchFamily="2" charset="2"/>
              <a:buChar char="Ø"/>
            </a:pPr>
            <a:r>
              <a:rPr lang="en-GB" altLang="en-US" dirty="0"/>
              <a:t>Post Market Surveillance: complaint handling &amp; recall procedures, active participation with market Control</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51384599"/>
              </p:ext>
            </p:extLst>
          </p:nvPr>
        </p:nvGraphicFramePr>
        <p:xfrm>
          <a:off x="799564" y="3586426"/>
          <a:ext cx="10515598" cy="1262897"/>
        </p:xfrm>
        <a:graphic>
          <a:graphicData uri="http://schemas.openxmlformats.org/drawingml/2006/table">
            <a:tbl>
              <a:tblPr/>
              <a:tblGrid>
                <a:gridCol w="1342538">
                  <a:extLst>
                    <a:ext uri="{9D8B030D-6E8A-4147-A177-3AD203B41FA5}">
                      <a16:colId xmlns:a16="http://schemas.microsoft.com/office/drawing/2014/main" val="108307023"/>
                    </a:ext>
                  </a:extLst>
                </a:gridCol>
                <a:gridCol w="1834612">
                  <a:extLst>
                    <a:ext uri="{9D8B030D-6E8A-4147-A177-3AD203B41FA5}">
                      <a16:colId xmlns:a16="http://schemas.microsoft.com/office/drawing/2014/main" val="4198405588"/>
                    </a:ext>
                  </a:extLst>
                </a:gridCol>
                <a:gridCol w="1834612">
                  <a:extLst>
                    <a:ext uri="{9D8B030D-6E8A-4147-A177-3AD203B41FA5}">
                      <a16:colId xmlns:a16="http://schemas.microsoft.com/office/drawing/2014/main" val="3404627390"/>
                    </a:ext>
                  </a:extLst>
                </a:gridCol>
                <a:gridCol w="1834612">
                  <a:extLst>
                    <a:ext uri="{9D8B030D-6E8A-4147-A177-3AD203B41FA5}">
                      <a16:colId xmlns:a16="http://schemas.microsoft.com/office/drawing/2014/main" val="1505778856"/>
                    </a:ext>
                  </a:extLst>
                </a:gridCol>
                <a:gridCol w="1834612">
                  <a:extLst>
                    <a:ext uri="{9D8B030D-6E8A-4147-A177-3AD203B41FA5}">
                      <a16:colId xmlns:a16="http://schemas.microsoft.com/office/drawing/2014/main" val="3448944672"/>
                    </a:ext>
                  </a:extLst>
                </a:gridCol>
                <a:gridCol w="1834612">
                  <a:extLst>
                    <a:ext uri="{9D8B030D-6E8A-4147-A177-3AD203B41FA5}">
                      <a16:colId xmlns:a16="http://schemas.microsoft.com/office/drawing/2014/main" val="1089077544"/>
                    </a:ext>
                  </a:extLst>
                </a:gridCol>
              </a:tblGrid>
              <a:tr h="399889">
                <a:tc>
                  <a:txBody>
                    <a:bodyPr/>
                    <a:lstStyle/>
                    <a:p>
                      <a:pPr algn="ctr" fontAlgn="b"/>
                      <a:r>
                        <a:rPr lang="en-GB" sz="1800" b="0" i="0" u="none" strike="noStrike">
                          <a:solidFill>
                            <a:srgbClr val="000000"/>
                          </a:solidFill>
                          <a:effectLst/>
                          <a:latin typeface="Calibri" panose="020F0502020204030204" pitchFamily="34" charset="0"/>
                        </a:rPr>
                        <a:t> </a:t>
                      </a:r>
                    </a:p>
                  </a:txBody>
                  <a:tcPr marL="8545" marR="8545" marT="8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600" b="1" i="0" u="none" strike="noStrike">
                          <a:solidFill>
                            <a:srgbClr val="000000"/>
                          </a:solidFill>
                          <a:effectLst/>
                          <a:latin typeface="Calibri" panose="020F0502020204030204" pitchFamily="34" charset="0"/>
                        </a:rPr>
                        <a:t>Abrasion</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GB" sz="1600" b="1" i="0" u="none" strike="noStrike">
                          <a:solidFill>
                            <a:srgbClr val="000000"/>
                          </a:solidFill>
                          <a:effectLst/>
                          <a:latin typeface="Calibri" panose="020F0502020204030204" pitchFamily="34" charset="0"/>
                        </a:rPr>
                        <a:t>Blade cut</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GB" sz="1600" b="1" i="0" u="none" strike="noStrike">
                          <a:solidFill>
                            <a:srgbClr val="000000"/>
                          </a:solidFill>
                          <a:effectLst/>
                          <a:latin typeface="Calibri" panose="020F0502020204030204" pitchFamily="34" charset="0"/>
                        </a:rPr>
                        <a:t>Tear </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GB" sz="1600" b="1" i="0" u="none" strike="noStrike">
                          <a:solidFill>
                            <a:srgbClr val="000000"/>
                          </a:solidFill>
                          <a:effectLst/>
                          <a:latin typeface="Calibri" panose="020F0502020204030204" pitchFamily="34" charset="0"/>
                        </a:rPr>
                        <a:t>Puncture</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GB" sz="1600" b="1" i="0" u="none" strike="noStrike">
                          <a:solidFill>
                            <a:srgbClr val="000000"/>
                          </a:solidFill>
                          <a:effectLst/>
                          <a:latin typeface="Calibri" panose="020F0502020204030204" pitchFamily="34" charset="0"/>
                        </a:rPr>
                        <a:t>Impact Protection</a:t>
                      </a:r>
                    </a:p>
                  </a:txBody>
                  <a:tcPr marL="8545" marR="8545" marT="8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68784063"/>
                  </a:ext>
                </a:extLst>
              </a:tr>
              <a:tr h="863008">
                <a:tc>
                  <a:txBody>
                    <a:bodyPr/>
                    <a:lstStyle/>
                    <a:p>
                      <a:pPr algn="ctr" fontAlgn="ctr"/>
                      <a:r>
                        <a:rPr lang="en-GB" sz="1300" b="1" i="0" u="none" strike="noStrike">
                          <a:solidFill>
                            <a:srgbClr val="000000"/>
                          </a:solidFill>
                          <a:effectLst/>
                          <a:latin typeface="Calibri" panose="020F0502020204030204" pitchFamily="34" charset="0"/>
                        </a:rPr>
                        <a:t>EN 388</a:t>
                      </a:r>
                    </a:p>
                  </a:txBody>
                  <a:tcPr marL="8545" marR="8545" marT="8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300" b="0" i="0" u="none" strike="noStrike" dirty="0">
                          <a:solidFill>
                            <a:srgbClr val="000000"/>
                          </a:solidFill>
                          <a:effectLst/>
                          <a:latin typeface="Calibri" panose="020F0502020204030204" pitchFamily="34" charset="0"/>
                        </a:rPr>
                        <a:t>Monthly to bi-monthly  depending on lab capacity</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Monthly to bi-monthly  depending on lab capacity</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Monthly to bi-monthly  depending on lab capacity</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Monthly to bi-monthly  depending on lab capacity</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300" b="0" i="0" u="none" strike="noStrike" dirty="0">
                          <a:solidFill>
                            <a:srgbClr val="000000"/>
                          </a:solidFill>
                          <a:effectLst/>
                          <a:latin typeface="Calibri" panose="020F0502020204030204" pitchFamily="34" charset="0"/>
                        </a:rPr>
                        <a:t>Yearly (external tests)</a:t>
                      </a:r>
                    </a:p>
                  </a:txBody>
                  <a:tcPr marL="8545" marR="8545" marT="8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7497689"/>
                  </a:ext>
                </a:extLst>
              </a:tr>
            </a:tbl>
          </a:graphicData>
        </a:graphic>
      </p:graphicFrame>
    </p:spTree>
    <p:extLst>
      <p:ext uri="{BB962C8B-B14F-4D97-AF65-F5344CB8AC3E}">
        <p14:creationId xmlns:p14="http://schemas.microsoft.com/office/powerpoint/2010/main" val="39076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800" dirty="0"/>
              <a:t>6. </a:t>
            </a:r>
            <a:r>
              <a:rPr lang="en-GB" dirty="0"/>
              <a:t>Obligations of economic operators</a:t>
            </a:r>
            <a:endParaRPr lang="en-US" dirty="0"/>
          </a:p>
        </p:txBody>
      </p:sp>
      <p:sp>
        <p:nvSpPr>
          <p:cNvPr id="11" name="Rectangle 10"/>
          <p:cNvSpPr/>
          <p:nvPr/>
        </p:nvSpPr>
        <p:spPr>
          <a:xfrm>
            <a:off x="1122796" y="1943789"/>
            <a:ext cx="10413261" cy="590931"/>
          </a:xfrm>
          <a:prstGeom prst="rect">
            <a:avLst/>
          </a:prstGeom>
        </p:spPr>
        <p:txBody>
          <a:bodyPr wrap="square">
            <a:spAutoFit/>
          </a:bodyPr>
          <a:lstStyle/>
          <a:p>
            <a:pPr marL="0" lvl="1" algn="ctr">
              <a:lnSpc>
                <a:spcPct val="90000"/>
              </a:lnSpc>
              <a:spcBef>
                <a:spcPts val="1000"/>
              </a:spcBef>
              <a:buClr>
                <a:schemeClr val="tx1"/>
              </a:buClr>
            </a:pPr>
            <a:r>
              <a:rPr lang="en-GB" altLang="en-US" dirty="0">
                <a:latin typeface="Arial" charset="0"/>
                <a:ea typeface="Arial" charset="0"/>
                <a:cs typeface="Arial" charset="0"/>
              </a:rPr>
              <a:t>Manufacturer, Distributor &amp; Importer intervening in the supply and distribution chain, should take appropriate actions to ensure the PPE is in conformity with the Regulations </a:t>
            </a:r>
          </a:p>
        </p:txBody>
      </p:sp>
      <p:sp>
        <p:nvSpPr>
          <p:cNvPr id="26" name="Rectangle 25"/>
          <p:cNvSpPr/>
          <p:nvPr/>
        </p:nvSpPr>
        <p:spPr>
          <a:xfrm>
            <a:off x="8031193" y="3324285"/>
            <a:ext cx="3315094" cy="1730785"/>
          </a:xfrm>
          <a:prstGeom prst="rect">
            <a:avLst/>
          </a:prstGeom>
          <a:noFill/>
          <a:ln w="9525" cap="flat" cmpd="sng" algn="ctr">
            <a:solidFill>
              <a:srgbClr val="00999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7" name="Rectangle 26"/>
          <p:cNvSpPr/>
          <p:nvPr/>
        </p:nvSpPr>
        <p:spPr>
          <a:xfrm>
            <a:off x="4779266" y="3324285"/>
            <a:ext cx="3100323" cy="1730785"/>
          </a:xfrm>
          <a:prstGeom prst="rect">
            <a:avLst/>
          </a:prstGeom>
          <a:noFill/>
          <a:ln w="9525" cap="flat" cmpd="sng" algn="ctr">
            <a:solidFill>
              <a:srgbClr val="00999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28" name="Group 27"/>
          <p:cNvGrpSpPr/>
          <p:nvPr/>
        </p:nvGrpSpPr>
        <p:grpSpPr>
          <a:xfrm>
            <a:off x="933026" y="2801246"/>
            <a:ext cx="10413261" cy="369332"/>
            <a:chOff x="361949" y="2960055"/>
            <a:chExt cx="8418513" cy="369332"/>
          </a:xfrm>
        </p:grpSpPr>
        <p:sp>
          <p:nvSpPr>
            <p:cNvPr id="29" name="Rectangle 28"/>
            <p:cNvSpPr/>
            <p:nvPr/>
          </p:nvSpPr>
          <p:spPr>
            <a:xfrm>
              <a:off x="361949" y="2960055"/>
              <a:ext cx="8418513" cy="365036"/>
            </a:xfrm>
            <a:prstGeom prst="rect">
              <a:avLst/>
            </a:prstGeom>
            <a:noFill/>
            <a:ln w="9525" cap="flat" cmpd="sng" algn="ctr">
              <a:solidFill>
                <a:srgbClr val="00999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0" name="TextBox 29"/>
            <p:cNvSpPr txBox="1"/>
            <p:nvPr/>
          </p:nvSpPr>
          <p:spPr>
            <a:xfrm>
              <a:off x="3164571" y="2960055"/>
              <a:ext cx="2813268" cy="3693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charset="0"/>
                  <a:ea typeface="ＭＳ Ｐゴシック" pitchFamily="34" charset="-128"/>
                </a:rPr>
                <a:t>Economic Operators</a:t>
              </a:r>
            </a:p>
          </p:txBody>
        </p:sp>
      </p:grpSp>
      <p:sp>
        <p:nvSpPr>
          <p:cNvPr id="31" name="TextBox 30"/>
          <p:cNvSpPr txBox="1"/>
          <p:nvPr/>
        </p:nvSpPr>
        <p:spPr>
          <a:xfrm>
            <a:off x="933026" y="3324285"/>
            <a:ext cx="3380320" cy="2246769"/>
          </a:xfrm>
          <a:prstGeom prst="rect">
            <a:avLst/>
          </a:prstGeom>
          <a:noFill/>
        </p:spPr>
        <p:txBody>
          <a:bodyPr wrap="square" rtlCol="0">
            <a:spAutoFit/>
          </a:bodyPr>
          <a:lstStyle/>
          <a:p>
            <a:pPr fontAlgn="base">
              <a:spcBef>
                <a:spcPct val="0"/>
              </a:spcBef>
              <a:spcAft>
                <a:spcPct val="0"/>
              </a:spcAft>
            </a:pPr>
            <a:r>
              <a:rPr lang="en-GB" dirty="0">
                <a:latin typeface="Arial" charset="0"/>
                <a:ea typeface="Arial" charset="0"/>
                <a:cs typeface="Arial" charset="0"/>
              </a:rPr>
              <a:t>Manufacturer:</a:t>
            </a:r>
          </a:p>
          <a:p>
            <a:pPr fontAlgn="base">
              <a:spcBef>
                <a:spcPct val="0"/>
              </a:spcBef>
              <a:spcAft>
                <a:spcPct val="0"/>
              </a:spcAft>
            </a:pPr>
            <a:r>
              <a:rPr lang="en-GB" dirty="0">
                <a:latin typeface="Arial" charset="0"/>
                <a:ea typeface="Arial" charset="0"/>
                <a:cs typeface="Arial" charset="0"/>
              </a:rPr>
              <a:t>Any natural or legal person who manufactures PPE or has it designed or manufactured, and markets it under his name or trademark</a:t>
            </a:r>
          </a:p>
          <a:p>
            <a:pPr fontAlgn="base">
              <a:spcBef>
                <a:spcPct val="0"/>
              </a:spcBef>
              <a:spcAft>
                <a:spcPct val="0"/>
              </a:spcAft>
            </a:pPr>
            <a:endParaRPr lang="en-GB" sz="1600" dirty="0">
              <a:solidFill>
                <a:srgbClr val="000000"/>
              </a:solidFill>
              <a:latin typeface="Arial" charset="0"/>
              <a:ea typeface="ＭＳ Ｐゴシック" pitchFamily="34" charset="-128"/>
            </a:endParaRPr>
          </a:p>
          <a:p>
            <a:pPr fontAlgn="base">
              <a:spcBef>
                <a:spcPct val="0"/>
              </a:spcBef>
              <a:spcAft>
                <a:spcPct val="0"/>
              </a:spcAft>
            </a:pPr>
            <a:endParaRPr lang="en-GB" sz="1600" dirty="0">
              <a:solidFill>
                <a:srgbClr val="000000"/>
              </a:solidFill>
              <a:latin typeface="Arial" charset="0"/>
              <a:ea typeface="ＭＳ Ｐゴシック" pitchFamily="34" charset="-128"/>
            </a:endParaRPr>
          </a:p>
        </p:txBody>
      </p:sp>
      <p:sp>
        <p:nvSpPr>
          <p:cNvPr id="32" name="TextBox 31"/>
          <p:cNvSpPr txBox="1"/>
          <p:nvPr/>
        </p:nvSpPr>
        <p:spPr>
          <a:xfrm>
            <a:off x="4757477" y="3324273"/>
            <a:ext cx="3138171" cy="2000548"/>
          </a:xfrm>
          <a:prstGeom prst="rect">
            <a:avLst/>
          </a:prstGeom>
          <a:noFill/>
        </p:spPr>
        <p:txBody>
          <a:bodyPr wrap="square" rtlCol="0">
            <a:spAutoFit/>
          </a:bodyPr>
          <a:lstStyle/>
          <a:p>
            <a:pPr fontAlgn="base">
              <a:spcBef>
                <a:spcPct val="0"/>
              </a:spcBef>
              <a:spcAft>
                <a:spcPct val="0"/>
              </a:spcAft>
            </a:pPr>
            <a:r>
              <a:rPr lang="en-GB" dirty="0">
                <a:latin typeface="Arial" charset="0"/>
                <a:ea typeface="Arial" charset="0"/>
                <a:cs typeface="Arial" charset="0"/>
              </a:rPr>
              <a:t>Importer:</a:t>
            </a:r>
          </a:p>
          <a:p>
            <a:pPr fontAlgn="base">
              <a:spcBef>
                <a:spcPct val="0"/>
              </a:spcBef>
              <a:spcAft>
                <a:spcPct val="0"/>
              </a:spcAft>
            </a:pPr>
            <a:r>
              <a:rPr lang="en-GB" dirty="0">
                <a:latin typeface="Arial" charset="0"/>
                <a:ea typeface="Arial" charset="0"/>
                <a:cs typeface="Arial" charset="0"/>
              </a:rPr>
              <a:t>Means any natural or legal person established within the Union who places PPE from a third country on the Union market</a:t>
            </a:r>
          </a:p>
          <a:p>
            <a:pPr fontAlgn="base">
              <a:spcBef>
                <a:spcPct val="0"/>
              </a:spcBef>
              <a:spcAft>
                <a:spcPct val="0"/>
              </a:spcAft>
            </a:pPr>
            <a:endParaRPr lang="en-GB" sz="1600" dirty="0">
              <a:solidFill>
                <a:srgbClr val="000000"/>
              </a:solidFill>
              <a:latin typeface="Arial" charset="0"/>
              <a:ea typeface="ＭＳ Ｐゴシック" pitchFamily="34" charset="-128"/>
            </a:endParaRPr>
          </a:p>
        </p:txBody>
      </p:sp>
      <p:sp>
        <p:nvSpPr>
          <p:cNvPr id="33" name="TextBox 32"/>
          <p:cNvSpPr txBox="1"/>
          <p:nvPr/>
        </p:nvSpPr>
        <p:spPr>
          <a:xfrm>
            <a:off x="8015134" y="3321739"/>
            <a:ext cx="2951343" cy="1969770"/>
          </a:xfrm>
          <a:prstGeom prst="rect">
            <a:avLst/>
          </a:prstGeom>
          <a:noFill/>
        </p:spPr>
        <p:txBody>
          <a:bodyPr wrap="square" rtlCol="0">
            <a:spAutoFit/>
          </a:bodyPr>
          <a:lstStyle/>
          <a:p>
            <a:pPr fontAlgn="base">
              <a:spcBef>
                <a:spcPct val="0"/>
              </a:spcBef>
              <a:spcAft>
                <a:spcPct val="0"/>
              </a:spcAft>
            </a:pPr>
            <a:r>
              <a:rPr lang="en-GB" dirty="0">
                <a:latin typeface="Arial" charset="0"/>
                <a:ea typeface="Arial" charset="0"/>
                <a:cs typeface="Arial" charset="0"/>
              </a:rPr>
              <a:t>Distributor:</a:t>
            </a:r>
          </a:p>
          <a:p>
            <a:pPr fontAlgn="base">
              <a:spcBef>
                <a:spcPct val="0"/>
              </a:spcBef>
              <a:spcAft>
                <a:spcPct val="0"/>
              </a:spcAft>
            </a:pPr>
            <a:r>
              <a:rPr lang="en-GB" dirty="0">
                <a:latin typeface="Arial" charset="0"/>
                <a:ea typeface="Arial" charset="0"/>
                <a:cs typeface="Arial" charset="0"/>
              </a:rPr>
              <a:t>Any natural or legal person in the supply chain, other than the manufacturer or the importer</a:t>
            </a:r>
          </a:p>
          <a:p>
            <a:pPr fontAlgn="base">
              <a:spcBef>
                <a:spcPct val="0"/>
              </a:spcBef>
              <a:spcAft>
                <a:spcPct val="0"/>
              </a:spcAft>
            </a:pPr>
            <a:endParaRPr lang="en-GB" sz="1600" dirty="0">
              <a:solidFill>
                <a:srgbClr val="000000"/>
              </a:solidFill>
              <a:latin typeface="Arial" charset="0"/>
              <a:ea typeface="ＭＳ Ｐゴシック" pitchFamily="34" charset="-128"/>
            </a:endParaRPr>
          </a:p>
          <a:p>
            <a:pPr fontAlgn="base">
              <a:spcBef>
                <a:spcPct val="0"/>
              </a:spcBef>
              <a:spcAft>
                <a:spcPct val="0"/>
              </a:spcAft>
            </a:pPr>
            <a:endParaRPr lang="en-GB" sz="1600" dirty="0">
              <a:solidFill>
                <a:srgbClr val="000000"/>
              </a:solidFill>
              <a:latin typeface="Arial" charset="0"/>
              <a:ea typeface="ＭＳ Ｐゴシック" pitchFamily="34" charset="-128"/>
            </a:endParaRPr>
          </a:p>
        </p:txBody>
      </p:sp>
      <p:sp>
        <p:nvSpPr>
          <p:cNvPr id="34" name="Rectangle 33"/>
          <p:cNvSpPr/>
          <p:nvPr/>
        </p:nvSpPr>
        <p:spPr>
          <a:xfrm>
            <a:off x="933026" y="3321739"/>
            <a:ext cx="3466697" cy="1733331"/>
          </a:xfrm>
          <a:prstGeom prst="rect">
            <a:avLst/>
          </a:prstGeom>
          <a:noFill/>
          <a:ln w="9525" cap="flat" cmpd="sng" algn="ctr">
            <a:solidFill>
              <a:srgbClr val="00999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17" name="Group 16"/>
          <p:cNvGrpSpPr/>
          <p:nvPr/>
        </p:nvGrpSpPr>
        <p:grpSpPr>
          <a:xfrm>
            <a:off x="926441" y="5163353"/>
            <a:ext cx="6946563" cy="616890"/>
            <a:chOff x="361949" y="2960055"/>
            <a:chExt cx="8418513" cy="365036"/>
          </a:xfrm>
        </p:grpSpPr>
        <p:sp>
          <p:nvSpPr>
            <p:cNvPr id="18" name="Rectangle 17"/>
            <p:cNvSpPr/>
            <p:nvPr/>
          </p:nvSpPr>
          <p:spPr>
            <a:xfrm>
              <a:off x="361949" y="2960055"/>
              <a:ext cx="8418513" cy="365036"/>
            </a:xfrm>
            <a:prstGeom prst="rect">
              <a:avLst/>
            </a:prstGeom>
            <a:noFill/>
            <a:ln w="9525" cap="flat" cmpd="sng" algn="ctr">
              <a:solidFill>
                <a:srgbClr val="00999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9" name="TextBox 18"/>
            <p:cNvSpPr txBox="1"/>
            <p:nvPr/>
          </p:nvSpPr>
          <p:spPr>
            <a:xfrm>
              <a:off x="3075021" y="3035891"/>
              <a:ext cx="3558052" cy="21854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GB" dirty="0">
                  <a:latin typeface="Arial" charset="0"/>
                  <a:ea typeface="Arial" charset="0"/>
                  <a:cs typeface="Arial" charset="0"/>
                </a:rPr>
                <a:t>Placing PPE on the market</a:t>
              </a:r>
            </a:p>
          </p:txBody>
        </p:sp>
      </p:grpSp>
      <p:sp>
        <p:nvSpPr>
          <p:cNvPr id="20" name="Rectangle 19"/>
          <p:cNvSpPr/>
          <p:nvPr/>
        </p:nvSpPr>
        <p:spPr>
          <a:xfrm>
            <a:off x="8020015" y="5170376"/>
            <a:ext cx="3326272" cy="617128"/>
          </a:xfrm>
          <a:prstGeom prst="rect">
            <a:avLst/>
          </a:prstGeom>
          <a:noFill/>
          <a:ln w="9525" cap="flat" cmpd="sng" algn="ctr">
            <a:solidFill>
              <a:srgbClr val="00999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1" name="TextBox 20"/>
          <p:cNvSpPr txBox="1"/>
          <p:nvPr/>
        </p:nvSpPr>
        <p:spPr>
          <a:xfrm>
            <a:off x="8051039" y="5163351"/>
            <a:ext cx="3315094" cy="646331"/>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dirty="0">
                <a:latin typeface="Arial" charset="0"/>
                <a:ea typeface="Arial" charset="0"/>
                <a:cs typeface="Arial" charset="0"/>
              </a:rPr>
              <a:t>Making available on the market</a:t>
            </a:r>
          </a:p>
        </p:txBody>
      </p:sp>
    </p:spTree>
    <p:extLst>
      <p:ext uri="{BB962C8B-B14F-4D97-AF65-F5344CB8AC3E}">
        <p14:creationId xmlns:p14="http://schemas.microsoft.com/office/powerpoint/2010/main" val="182353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dirty="0"/>
              <a:t>6. Manufacturers - Responsibilities</a:t>
            </a:r>
            <a:endParaRPr lang="en-GB" altLang="en-US" dirty="0"/>
          </a:p>
        </p:txBody>
      </p:sp>
      <p:sp>
        <p:nvSpPr>
          <p:cNvPr id="3" name="Content Placeholder 2"/>
          <p:cNvSpPr>
            <a:spLocks noGrp="1"/>
          </p:cNvSpPr>
          <p:nvPr>
            <p:ph sz="quarter" idx="10"/>
          </p:nvPr>
        </p:nvSpPr>
        <p:spPr>
          <a:xfrm>
            <a:off x="573429" y="1736335"/>
            <a:ext cx="11056917" cy="4259441"/>
          </a:xfrm>
        </p:spPr>
        <p:txBody>
          <a:bodyPr/>
          <a:lstStyle/>
          <a:p>
            <a:pPr marL="342900" lvl="1">
              <a:spcBef>
                <a:spcPts val="600"/>
              </a:spcBef>
              <a:buFont typeface="Wingdings" panose="05000000000000000000" pitchFamily="2" charset="2"/>
              <a:buChar char="Ø"/>
              <a:defRPr/>
            </a:pPr>
            <a:r>
              <a:rPr lang="en-GB" sz="1800" dirty="0"/>
              <a:t>PPE needs to be safe + safe for the intended purpose &amp; compliant</a:t>
            </a:r>
          </a:p>
          <a:p>
            <a:pPr marL="342900" lvl="1">
              <a:spcBef>
                <a:spcPts val="600"/>
              </a:spcBef>
              <a:buFont typeface="Wingdings" panose="05000000000000000000" pitchFamily="2" charset="2"/>
              <a:buChar char="Ø"/>
              <a:defRPr/>
            </a:pPr>
            <a:r>
              <a:rPr lang="en-GB" sz="1800" dirty="0"/>
              <a:t>Procedures in place for series production to remain in conformity with the PPE Regulation</a:t>
            </a:r>
          </a:p>
          <a:p>
            <a:pPr marL="342900" lvl="1">
              <a:spcBef>
                <a:spcPts val="600"/>
              </a:spcBef>
              <a:buFont typeface="Wingdings" panose="05000000000000000000" pitchFamily="2" charset="2"/>
              <a:buChar char="Ø"/>
            </a:pPr>
            <a:r>
              <a:rPr lang="en-GB" sz="1800" b="1" dirty="0"/>
              <a:t>Shall take corrective actions in case of non compliance &amp; inform the competent authorities where PPE presents a risk</a:t>
            </a:r>
          </a:p>
          <a:p>
            <a:pPr marL="342900" lvl="1">
              <a:spcBef>
                <a:spcPts val="600"/>
              </a:spcBef>
              <a:buFont typeface="Wingdings" panose="05000000000000000000" pitchFamily="2" charset="2"/>
              <a:buChar char="Ø"/>
            </a:pPr>
            <a:r>
              <a:rPr lang="en-GB" sz="1800" dirty="0"/>
              <a:t>Shall cooperate with authorities in a language which can be easily understood by that authority </a:t>
            </a:r>
            <a:endParaRPr lang="en-GB" sz="4000" dirty="0"/>
          </a:p>
          <a:p>
            <a:pPr marL="228600" lvl="1" indent="-571500">
              <a:spcBef>
                <a:spcPts val="600"/>
              </a:spcBef>
              <a:buFont typeface="Wingdings" panose="05000000000000000000" pitchFamily="2" charset="2"/>
              <a:buChar char="Ø"/>
              <a:defRPr/>
            </a:pPr>
            <a:endParaRPr lang="en-GB" sz="4000" dirty="0"/>
          </a:p>
          <a:p>
            <a:pPr marL="342900" lvl="1">
              <a:spcBef>
                <a:spcPts val="600"/>
              </a:spcBef>
              <a:buFont typeface="Wingdings" panose="05000000000000000000" pitchFamily="2" charset="2"/>
              <a:buChar char="Ø"/>
              <a:defRPr/>
            </a:pPr>
            <a:r>
              <a:rPr lang="en-GB" sz="1800" dirty="0"/>
              <a:t>Shall indicate on the PPE or packaging their name and postal address </a:t>
            </a:r>
          </a:p>
          <a:p>
            <a:pPr marL="342900" lvl="1">
              <a:spcBef>
                <a:spcPts val="600"/>
              </a:spcBef>
              <a:buFont typeface="Wingdings" panose="05000000000000000000" pitchFamily="2" charset="2"/>
              <a:buChar char="Ø"/>
              <a:defRPr/>
            </a:pPr>
            <a:r>
              <a:rPr lang="en-GB" sz="1800" dirty="0"/>
              <a:t>Shall ensure PPE bears a type, batch or serial number          MMYYXX</a:t>
            </a:r>
          </a:p>
        </p:txBody>
      </p:sp>
      <p:grpSp>
        <p:nvGrpSpPr>
          <p:cNvPr id="4" name="Group 3"/>
          <p:cNvGrpSpPr/>
          <p:nvPr/>
        </p:nvGrpSpPr>
        <p:grpSpPr>
          <a:xfrm>
            <a:off x="8463279" y="3426562"/>
            <a:ext cx="2073158" cy="1263330"/>
            <a:chOff x="6176529" y="4648836"/>
            <a:chExt cx="2838846" cy="1657700"/>
          </a:xfrm>
        </p:grpSpPr>
        <p:grpSp>
          <p:nvGrpSpPr>
            <p:cNvPr id="5" name="Group 4"/>
            <p:cNvGrpSpPr/>
            <p:nvPr/>
          </p:nvGrpSpPr>
          <p:grpSpPr>
            <a:xfrm>
              <a:off x="6176529" y="4751113"/>
              <a:ext cx="2838846" cy="1555423"/>
              <a:chOff x="6176529" y="4751113"/>
              <a:chExt cx="2838846" cy="1555423"/>
            </a:xfrm>
          </p:grpSpPr>
          <p:pic>
            <p:nvPicPr>
              <p:cNvPr id="7" name="Picture 6"/>
              <p:cNvPicPr>
                <a:picLocks noChangeAspect="1"/>
              </p:cNvPicPr>
              <p:nvPr/>
            </p:nvPicPr>
            <p:blipFill rotWithShape="1">
              <a:blip r:embed="rId3"/>
              <a:srcRect l="32369" r="6707"/>
              <a:stretch/>
            </p:blipFill>
            <p:spPr>
              <a:xfrm rot="5400000">
                <a:off x="6818240" y="4109402"/>
                <a:ext cx="1555423" cy="2838846"/>
              </a:xfrm>
              <a:prstGeom prst="rect">
                <a:avLst/>
              </a:prstGeom>
            </p:spPr>
          </p:pic>
          <p:sp>
            <p:nvSpPr>
              <p:cNvPr id="8" name="Rectangle 7"/>
              <p:cNvSpPr/>
              <p:nvPr/>
            </p:nvSpPr>
            <p:spPr>
              <a:xfrm>
                <a:off x="6523348" y="5474572"/>
                <a:ext cx="1043048" cy="45986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 name="Rectangle 5"/>
            <p:cNvSpPr/>
            <p:nvPr/>
          </p:nvSpPr>
          <p:spPr>
            <a:xfrm>
              <a:off x="7686878" y="4648836"/>
              <a:ext cx="1184511" cy="53449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9" name="Picture 8"/>
          <p:cNvPicPr>
            <a:picLocks noChangeAspect="1"/>
          </p:cNvPicPr>
          <p:nvPr/>
        </p:nvPicPr>
        <p:blipFill>
          <a:blip r:embed="rId4"/>
          <a:stretch>
            <a:fillRect/>
          </a:stretch>
        </p:blipFill>
        <p:spPr>
          <a:xfrm>
            <a:off x="6611751" y="4207439"/>
            <a:ext cx="513625" cy="401968"/>
          </a:xfrm>
          <a:prstGeom prst="rect">
            <a:avLst/>
          </a:prstGeom>
        </p:spPr>
      </p:pic>
    </p:spTree>
    <p:extLst>
      <p:ext uri="{BB962C8B-B14F-4D97-AF65-F5344CB8AC3E}">
        <p14:creationId xmlns:p14="http://schemas.microsoft.com/office/powerpoint/2010/main" val="210414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dirty="0"/>
              <a:t>6. Importer - Responsibilities</a:t>
            </a:r>
            <a:endParaRPr lang="en-GB" altLang="en-US" dirty="0"/>
          </a:p>
        </p:txBody>
      </p:sp>
      <p:sp>
        <p:nvSpPr>
          <p:cNvPr id="3" name="Content Placeholder 2"/>
          <p:cNvSpPr>
            <a:spLocks noGrp="1"/>
          </p:cNvSpPr>
          <p:nvPr>
            <p:ph sz="quarter" idx="10"/>
          </p:nvPr>
        </p:nvSpPr>
        <p:spPr>
          <a:xfrm>
            <a:off x="449604" y="1250560"/>
            <a:ext cx="11056917" cy="4259441"/>
          </a:xfrm>
        </p:spPr>
        <p:txBody>
          <a:bodyPr/>
          <a:lstStyle/>
          <a:p>
            <a:pPr marL="342900" lvl="1">
              <a:lnSpc>
                <a:spcPct val="200000"/>
              </a:lnSpc>
              <a:spcBef>
                <a:spcPts val="600"/>
              </a:spcBef>
              <a:buFont typeface="Wingdings" panose="05000000000000000000" pitchFamily="2" charset="2"/>
              <a:buChar char="Ø"/>
              <a:defRPr/>
            </a:pPr>
            <a:r>
              <a:rPr lang="en-GB" sz="1800" dirty="0"/>
              <a:t>Shall place only compliant PPE on the market</a:t>
            </a:r>
          </a:p>
          <a:p>
            <a:pPr marL="342900" lvl="1">
              <a:lnSpc>
                <a:spcPct val="200000"/>
              </a:lnSpc>
              <a:spcBef>
                <a:spcPts val="600"/>
              </a:spcBef>
              <a:buFont typeface="Wingdings" panose="05000000000000000000" pitchFamily="2" charset="2"/>
              <a:buChar char="Ø"/>
            </a:pPr>
            <a:r>
              <a:rPr lang="en-GB" sz="1800" b="1" dirty="0"/>
              <a:t>Shall inform the competent authorities where PPE presents a risk</a:t>
            </a:r>
          </a:p>
          <a:p>
            <a:pPr marL="342900" lvl="1">
              <a:lnSpc>
                <a:spcPct val="200000"/>
              </a:lnSpc>
              <a:spcBef>
                <a:spcPts val="600"/>
              </a:spcBef>
              <a:buFont typeface="Wingdings" panose="05000000000000000000" pitchFamily="2" charset="2"/>
              <a:buChar char="Ø"/>
            </a:pPr>
            <a:r>
              <a:rPr lang="en-GB" sz="1800" dirty="0"/>
              <a:t>Shall cooperate with authorities in a language which can be easily understood by that authority </a:t>
            </a:r>
          </a:p>
          <a:p>
            <a:pPr marL="342900" lvl="1">
              <a:lnSpc>
                <a:spcPct val="100000"/>
              </a:lnSpc>
              <a:spcBef>
                <a:spcPts val="600"/>
              </a:spcBef>
              <a:buFont typeface="Wingdings" panose="05000000000000000000" pitchFamily="2" charset="2"/>
              <a:buChar char="Ø"/>
            </a:pPr>
            <a:r>
              <a:rPr lang="en-GB" altLang="en-US" sz="1800" dirty="0"/>
              <a:t>Shall not make PPE available in the market if the PPE is considered not to meet the essential health &amp; safety requirements and, where needed, carry out sample testing</a:t>
            </a:r>
          </a:p>
          <a:p>
            <a:pPr marL="342900" lvl="1">
              <a:lnSpc>
                <a:spcPct val="200000"/>
              </a:lnSpc>
              <a:spcBef>
                <a:spcPts val="600"/>
              </a:spcBef>
              <a:buFont typeface="Wingdings" panose="05000000000000000000" pitchFamily="2" charset="2"/>
              <a:buChar char="Ø"/>
            </a:pPr>
            <a:r>
              <a:rPr lang="en-GB" altLang="en-US" sz="1800" dirty="0"/>
              <a:t>Shall ensure that transport &amp; storage does not jeopardize the PPE’s conformity</a:t>
            </a:r>
            <a:endParaRPr lang="en-GB" sz="1800" dirty="0"/>
          </a:p>
          <a:p>
            <a:pPr marL="342900" lvl="1">
              <a:lnSpc>
                <a:spcPct val="200000"/>
              </a:lnSpc>
              <a:spcBef>
                <a:spcPts val="600"/>
              </a:spcBef>
              <a:buFont typeface="Wingdings" panose="05000000000000000000" pitchFamily="2" charset="2"/>
              <a:buChar char="Ø"/>
              <a:defRPr/>
            </a:pPr>
            <a:r>
              <a:rPr lang="en-GB" sz="1800" dirty="0"/>
              <a:t>Shall indicate on the PPE or packaging their name and postal address, if manufacturer is outside EU</a:t>
            </a:r>
          </a:p>
          <a:p>
            <a:pPr marL="342900" lvl="1">
              <a:lnSpc>
                <a:spcPct val="100000"/>
              </a:lnSpc>
              <a:spcBef>
                <a:spcPts val="600"/>
              </a:spcBef>
              <a:buFont typeface="Wingdings" panose="05000000000000000000" pitchFamily="2" charset="2"/>
              <a:buChar char="Ø"/>
              <a:defRPr/>
            </a:pPr>
            <a:r>
              <a:rPr lang="en-GB" sz="1800" dirty="0"/>
              <a:t>Shall ensure the conformity assessment is carried out, the CE mark, the correct markings/claims &amp; the EU declaration of conformity “EU </a:t>
            </a:r>
            <a:r>
              <a:rPr lang="en-GB" sz="1800" dirty="0" err="1"/>
              <a:t>DoC</a:t>
            </a:r>
            <a:r>
              <a:rPr lang="en-GB" sz="1800" dirty="0"/>
              <a:t>” is available</a:t>
            </a:r>
          </a:p>
          <a:p>
            <a:pPr marL="342900" lvl="1">
              <a:lnSpc>
                <a:spcPct val="200000"/>
              </a:lnSpc>
              <a:spcBef>
                <a:spcPts val="600"/>
              </a:spcBef>
              <a:buFont typeface="Wingdings" panose="05000000000000000000" pitchFamily="2" charset="2"/>
              <a:buChar char="Ø"/>
            </a:pPr>
            <a:r>
              <a:rPr lang="en-GB" sz="1800" dirty="0"/>
              <a:t>Shall ensure the PPE is accompanied with the Instructions for Use “</a:t>
            </a:r>
            <a:r>
              <a:rPr lang="en-GB" sz="1800" dirty="0" err="1"/>
              <a:t>IfU</a:t>
            </a:r>
            <a:r>
              <a:rPr lang="en-GB" sz="1800" dirty="0"/>
              <a:t>” in all languages</a:t>
            </a:r>
            <a:endParaRPr lang="en-GB" sz="1800" dirty="0">
              <a:solidFill>
                <a:srgbClr val="0063AC"/>
              </a:solidFill>
            </a:endParaRPr>
          </a:p>
          <a:p>
            <a:pPr marL="342900" lvl="1">
              <a:lnSpc>
                <a:spcPct val="200000"/>
              </a:lnSpc>
              <a:spcBef>
                <a:spcPts val="600"/>
              </a:spcBef>
              <a:buFont typeface="Wingdings" panose="05000000000000000000" pitchFamily="2" charset="2"/>
              <a:buChar char="Ø"/>
              <a:defRPr/>
            </a:pPr>
            <a:endParaRPr lang="en-GB" sz="1800" dirty="0"/>
          </a:p>
          <a:p>
            <a:pPr marL="342900" lvl="1">
              <a:spcBef>
                <a:spcPts val="600"/>
              </a:spcBef>
              <a:buFont typeface="Arial" panose="020B0604020202020204" pitchFamily="34" charset="0"/>
              <a:buChar char="•"/>
              <a:defRPr/>
            </a:pPr>
            <a:endParaRPr lang="en-GB" sz="2400" dirty="0"/>
          </a:p>
        </p:txBody>
      </p:sp>
    </p:spTree>
    <p:extLst>
      <p:ext uri="{BB962C8B-B14F-4D97-AF65-F5344CB8AC3E}">
        <p14:creationId xmlns:p14="http://schemas.microsoft.com/office/powerpoint/2010/main" val="4106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dirty="0"/>
              <a:t>Distributors - Due Diligence</a:t>
            </a:r>
            <a:endParaRPr lang="en-GB" altLang="en-US" dirty="0"/>
          </a:p>
        </p:txBody>
      </p:sp>
      <p:sp>
        <p:nvSpPr>
          <p:cNvPr id="3" name="Content Placeholder 2"/>
          <p:cNvSpPr>
            <a:spLocks noGrp="1"/>
          </p:cNvSpPr>
          <p:nvPr>
            <p:ph sz="quarter" idx="10"/>
          </p:nvPr>
        </p:nvSpPr>
        <p:spPr>
          <a:xfrm>
            <a:off x="483695" y="1591670"/>
            <a:ext cx="11056917" cy="4843140"/>
          </a:xfrm>
        </p:spPr>
        <p:txBody>
          <a:bodyPr/>
          <a:lstStyle/>
          <a:p>
            <a:pPr marL="342900" lvl="1">
              <a:spcBef>
                <a:spcPts val="600"/>
              </a:spcBef>
              <a:buFont typeface="Wingdings" panose="05000000000000000000" pitchFamily="2" charset="2"/>
              <a:buChar char="Ø"/>
            </a:pPr>
            <a:r>
              <a:rPr lang="en-GB" altLang="en-US" sz="1800" dirty="0"/>
              <a:t>Shall act with due care and </a:t>
            </a:r>
            <a:r>
              <a:rPr lang="en-GB" altLang="en-US" sz="1800" b="1" dirty="0"/>
              <a:t>verify that the PPE bears the correct markings &amp; is accompanied by the required documents in a language that can be easily understood by the consumers</a:t>
            </a:r>
          </a:p>
          <a:p>
            <a:pPr marL="342900" lvl="1">
              <a:spcBef>
                <a:spcPts val="600"/>
              </a:spcBef>
              <a:buFont typeface="Wingdings" panose="05000000000000000000" pitchFamily="2" charset="2"/>
              <a:buChar char="Ø"/>
            </a:pPr>
            <a:endParaRPr lang="en-GB" altLang="en-US" sz="1800" b="1" dirty="0"/>
          </a:p>
          <a:p>
            <a:pPr marL="342900" lvl="1">
              <a:spcBef>
                <a:spcPts val="600"/>
              </a:spcBef>
              <a:buFont typeface="Wingdings" panose="05000000000000000000" pitchFamily="2" charset="2"/>
              <a:buChar char="Ø"/>
            </a:pPr>
            <a:r>
              <a:rPr lang="en-GB" altLang="en-US" sz="1800" dirty="0"/>
              <a:t>Shall not make PPE available in the market if the PPE is considered not to meet the essential health &amp; safety requirements</a:t>
            </a:r>
          </a:p>
          <a:p>
            <a:pPr marL="342900" lvl="1">
              <a:spcBef>
                <a:spcPts val="600"/>
              </a:spcBef>
              <a:buFont typeface="Wingdings" panose="05000000000000000000" pitchFamily="2" charset="2"/>
              <a:buChar char="Ø"/>
            </a:pPr>
            <a:endParaRPr lang="en-GB" altLang="en-US" sz="1800" dirty="0"/>
          </a:p>
          <a:p>
            <a:pPr marL="342900" lvl="1">
              <a:spcBef>
                <a:spcPts val="600"/>
              </a:spcBef>
              <a:buFont typeface="Wingdings" panose="05000000000000000000" pitchFamily="2" charset="2"/>
              <a:buChar char="Ø"/>
            </a:pPr>
            <a:r>
              <a:rPr lang="en-GB" altLang="en-US" sz="1800" dirty="0"/>
              <a:t>Shall ensure that transport &amp; storage does not jeopardize the PPE’s conformity</a:t>
            </a:r>
          </a:p>
          <a:p>
            <a:pPr marL="342900" lvl="1">
              <a:spcBef>
                <a:spcPts val="600"/>
              </a:spcBef>
              <a:buFont typeface="Wingdings" panose="05000000000000000000" pitchFamily="2" charset="2"/>
              <a:buChar char="Ø"/>
            </a:pPr>
            <a:endParaRPr lang="en-GB" altLang="en-US" sz="1800" dirty="0"/>
          </a:p>
          <a:p>
            <a:pPr marL="342900" lvl="1" fontAlgn="base">
              <a:lnSpc>
                <a:spcPct val="100000"/>
              </a:lnSpc>
              <a:spcBef>
                <a:spcPts val="600"/>
              </a:spcBef>
              <a:spcAft>
                <a:spcPct val="0"/>
              </a:spcAft>
              <a:buClrTx/>
              <a:buFont typeface="Wingdings" panose="05000000000000000000" pitchFamily="2" charset="2"/>
              <a:buChar char="Ø"/>
            </a:pPr>
            <a:r>
              <a:rPr lang="en-GB" altLang="en-US" sz="1800" dirty="0"/>
              <a:t>Shall take corrective actions in case PPE is considered to be non compliant &amp; inform the competent authorities in case PPE presents a risk, hence the </a:t>
            </a:r>
            <a:r>
              <a:rPr lang="en-GB" altLang="en-US" sz="1800" b="1" dirty="0"/>
              <a:t>“traceability requirement” </a:t>
            </a:r>
            <a:r>
              <a:rPr lang="en-GB" altLang="en-US" sz="1800" dirty="0">
                <a:solidFill>
                  <a:srgbClr val="00B9AA"/>
                </a:solidFill>
              </a:rPr>
              <a:t>- </a:t>
            </a:r>
            <a:r>
              <a:rPr lang="en-GB" altLang="en-US" sz="1800" dirty="0">
                <a:solidFill>
                  <a:srgbClr val="00B9AA"/>
                </a:solidFill>
                <a:ea typeface="ＭＳ Ｐゴシック" pitchFamily="34" charset="-128"/>
                <a:cs typeface="+mn-cs"/>
              </a:rPr>
              <a:t>Ansell will ask distributors to sign contract to make sure they will firstly inform us before they recall our products</a:t>
            </a:r>
          </a:p>
          <a:p>
            <a:pPr marL="342900" lvl="1" fontAlgn="base">
              <a:lnSpc>
                <a:spcPct val="100000"/>
              </a:lnSpc>
              <a:spcBef>
                <a:spcPts val="600"/>
              </a:spcBef>
              <a:spcAft>
                <a:spcPct val="0"/>
              </a:spcAft>
              <a:buClrTx/>
              <a:buFont typeface="Wingdings" panose="05000000000000000000" pitchFamily="2" charset="2"/>
              <a:buChar char="Ø"/>
            </a:pPr>
            <a:endParaRPr lang="en-GB" altLang="en-US" sz="1800" dirty="0">
              <a:solidFill>
                <a:srgbClr val="00B9AA"/>
              </a:solidFill>
            </a:endParaRPr>
          </a:p>
          <a:p>
            <a:pPr marL="342900" lvl="1">
              <a:spcBef>
                <a:spcPts val="600"/>
              </a:spcBef>
              <a:buFont typeface="Wingdings" panose="05000000000000000000" pitchFamily="2" charset="2"/>
              <a:buChar char="Ø"/>
            </a:pPr>
            <a:r>
              <a:rPr lang="en-GB" altLang="en-US" sz="1800" dirty="0"/>
              <a:t>Shall cooperate with authorities &amp; provide all the information necessary to demonstrate compliance</a:t>
            </a:r>
            <a:endParaRPr lang="en-GB" sz="1800" dirty="0"/>
          </a:p>
        </p:txBody>
      </p:sp>
    </p:spTree>
    <p:extLst>
      <p:ext uri="{BB962C8B-B14F-4D97-AF65-F5344CB8AC3E}">
        <p14:creationId xmlns:p14="http://schemas.microsoft.com/office/powerpoint/2010/main" val="106470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7. Market Surveillance Stricter</a:t>
            </a:r>
          </a:p>
        </p:txBody>
      </p:sp>
      <p:sp>
        <p:nvSpPr>
          <p:cNvPr id="10" name="Rectangle 9"/>
          <p:cNvSpPr/>
          <p:nvPr/>
        </p:nvSpPr>
        <p:spPr>
          <a:xfrm>
            <a:off x="510932" y="1543311"/>
            <a:ext cx="7499727" cy="4862870"/>
          </a:xfrm>
          <a:prstGeom prst="rect">
            <a:avLst/>
          </a:prstGeom>
        </p:spPr>
        <p:txBody>
          <a:bodyPr wrap="square">
            <a:spAutoFit/>
          </a:bodyPr>
          <a:lstStyle/>
          <a:p>
            <a:pPr marL="285750" lvl="1" indent="-285750" fontAlgn="base">
              <a:spcBef>
                <a:spcPts val="600"/>
              </a:spcBef>
              <a:spcAft>
                <a:spcPct val="0"/>
              </a:spcAft>
              <a:buFont typeface="Arial" panose="020B0604020202020204" pitchFamily="34" charset="0"/>
              <a:buChar char="•"/>
            </a:pPr>
            <a:endParaRPr lang="en-GB" altLang="en-US" dirty="0">
              <a:solidFill>
                <a:srgbClr val="000000"/>
              </a:solidFill>
              <a:latin typeface="Arial" charset="0"/>
              <a:ea typeface="ＭＳ Ｐゴシック" pitchFamily="34" charset="-128"/>
            </a:endParaRPr>
          </a:p>
          <a:p>
            <a:pPr marL="285750" lvl="1" indent="-285750" fontAlgn="base">
              <a:spcBef>
                <a:spcPts val="600"/>
              </a:spcBef>
              <a:spcAft>
                <a:spcPct val="0"/>
              </a:spcAft>
              <a:buFont typeface="Wingdings" panose="05000000000000000000" pitchFamily="2" charset="2"/>
              <a:buChar char="Ø"/>
            </a:pPr>
            <a:r>
              <a:rPr lang="en-US" altLang="en-US" dirty="0">
                <a:latin typeface="Arial" charset="0"/>
                <a:ea typeface="Arial" charset="0"/>
                <a:cs typeface="Arial" charset="0"/>
              </a:rPr>
              <a:t>Programs in place to ensure effective measures are taken and continuously assessed </a:t>
            </a:r>
          </a:p>
          <a:p>
            <a:pPr marL="285750" lvl="1" indent="-285750" fontAlgn="base">
              <a:spcBef>
                <a:spcPts val="600"/>
              </a:spcBef>
              <a:spcAft>
                <a:spcPct val="0"/>
              </a:spcAft>
              <a:buFont typeface="Wingdings" panose="05000000000000000000" pitchFamily="2" charset="2"/>
              <a:buChar char="Ø"/>
            </a:pPr>
            <a:endParaRPr lang="en-US" altLang="en-US" dirty="0">
              <a:latin typeface="Arial" charset="0"/>
              <a:ea typeface="Arial" charset="0"/>
              <a:cs typeface="Arial" charset="0"/>
            </a:endParaRPr>
          </a:p>
          <a:p>
            <a:pPr marL="285750" lvl="1" indent="-285750" fontAlgn="base">
              <a:spcBef>
                <a:spcPts val="600"/>
              </a:spcBef>
              <a:spcAft>
                <a:spcPct val="0"/>
              </a:spcAft>
              <a:buFont typeface="Wingdings" panose="05000000000000000000" pitchFamily="2" charset="2"/>
              <a:buChar char="Ø"/>
            </a:pPr>
            <a:r>
              <a:rPr lang="nl-NL" altLang="en-US" dirty="0">
                <a:latin typeface="Arial" charset="0"/>
                <a:ea typeface="Arial" charset="0"/>
                <a:cs typeface="Arial" charset="0"/>
              </a:rPr>
              <a:t>Improve cooperation between authorities, notified bodies &amp; Economic Operators</a:t>
            </a:r>
          </a:p>
          <a:p>
            <a:pPr marL="285750" lvl="1" indent="-285750" fontAlgn="base">
              <a:spcBef>
                <a:spcPts val="600"/>
              </a:spcBef>
              <a:spcAft>
                <a:spcPct val="0"/>
              </a:spcAft>
              <a:buFont typeface="Wingdings" panose="05000000000000000000" pitchFamily="2" charset="2"/>
              <a:buChar char="Ø"/>
            </a:pPr>
            <a:endParaRPr lang="nl-NL" altLang="en-US" dirty="0">
              <a:latin typeface="Arial" charset="0"/>
              <a:ea typeface="Arial" charset="0"/>
              <a:cs typeface="Arial" charset="0"/>
            </a:endParaRPr>
          </a:p>
          <a:p>
            <a:pPr marL="285750" lvl="1" indent="-285750" fontAlgn="base">
              <a:spcBef>
                <a:spcPts val="600"/>
              </a:spcBef>
              <a:spcAft>
                <a:spcPct val="0"/>
              </a:spcAft>
              <a:buFont typeface="Wingdings" panose="05000000000000000000" pitchFamily="2" charset="2"/>
              <a:buChar char="Ø"/>
            </a:pPr>
            <a:r>
              <a:rPr lang="en-US" altLang="en-US" dirty="0">
                <a:latin typeface="Arial" charset="0"/>
                <a:ea typeface="Arial" charset="0"/>
                <a:cs typeface="Arial" charset="0"/>
              </a:rPr>
              <a:t>Commission to be informed periodically together with proof of areas of competence  </a:t>
            </a:r>
          </a:p>
          <a:p>
            <a:pPr marL="285750" lvl="1" indent="-285750" fontAlgn="base">
              <a:spcBef>
                <a:spcPts val="600"/>
              </a:spcBef>
              <a:spcAft>
                <a:spcPct val="0"/>
              </a:spcAft>
              <a:buFont typeface="Wingdings" panose="05000000000000000000" pitchFamily="2" charset="2"/>
              <a:buChar char="Ø"/>
            </a:pPr>
            <a:endParaRPr lang="en-US" altLang="en-US" dirty="0">
              <a:latin typeface="Arial" charset="0"/>
              <a:ea typeface="Arial" charset="0"/>
              <a:cs typeface="Arial" charset="0"/>
            </a:endParaRPr>
          </a:p>
          <a:p>
            <a:pPr marL="285750" lvl="1" indent="-285750" fontAlgn="base">
              <a:spcBef>
                <a:spcPts val="600"/>
              </a:spcBef>
              <a:spcAft>
                <a:spcPct val="0"/>
              </a:spcAft>
              <a:buFont typeface="Wingdings" panose="05000000000000000000" pitchFamily="2" charset="2"/>
              <a:buChar char="Ø"/>
            </a:pPr>
            <a:r>
              <a:rPr lang="en-US" altLang="en-US" dirty="0">
                <a:latin typeface="Arial" charset="0"/>
                <a:ea typeface="Arial" charset="0"/>
                <a:cs typeface="Arial" charset="0"/>
              </a:rPr>
              <a:t>Establish adequate procedures to follow complaints &amp; verify if corrective actions are taken </a:t>
            </a:r>
            <a:br>
              <a:rPr lang="en-US" altLang="en-US" dirty="0">
                <a:solidFill>
                  <a:srgbClr val="000000"/>
                </a:solidFill>
                <a:latin typeface="Arial" charset="0"/>
                <a:ea typeface="ＭＳ Ｐゴシック" pitchFamily="34" charset="-128"/>
              </a:rPr>
            </a:br>
            <a:br>
              <a:rPr lang="en-US" altLang="en-US" dirty="0">
                <a:solidFill>
                  <a:srgbClr val="000000"/>
                </a:solidFill>
                <a:latin typeface="Arial" charset="0"/>
                <a:ea typeface="ＭＳ Ｐゴシック" pitchFamily="34" charset="-128"/>
              </a:rPr>
            </a:br>
            <a:endParaRPr lang="nl-NL" altLang="en-US" dirty="0">
              <a:solidFill>
                <a:srgbClr val="000000"/>
              </a:solidFill>
              <a:latin typeface="Arial" charset="0"/>
              <a:ea typeface="ＭＳ Ｐゴシック" pitchFamily="34" charset="-128"/>
            </a:endParaRPr>
          </a:p>
          <a:p>
            <a:pPr marL="285750" lvl="1" indent="-285750" fontAlgn="base">
              <a:spcBef>
                <a:spcPts val="600"/>
              </a:spcBef>
              <a:spcAft>
                <a:spcPct val="0"/>
              </a:spcAft>
              <a:buFont typeface="Arial" panose="020B0604020202020204" pitchFamily="34" charset="0"/>
              <a:buChar char="•"/>
            </a:pPr>
            <a:endParaRPr lang="nl-NL" altLang="en-US" dirty="0">
              <a:solidFill>
                <a:srgbClr val="000000"/>
              </a:solidFill>
              <a:latin typeface="Arial" charset="0"/>
              <a:ea typeface="ＭＳ Ｐゴシック" pitchFamily="34" charset="-128"/>
            </a:endParaRPr>
          </a:p>
        </p:txBody>
      </p:sp>
      <p:graphicFrame>
        <p:nvGraphicFramePr>
          <p:cNvPr id="11" name="Diagram 10"/>
          <p:cNvGraphicFramePr/>
          <p:nvPr>
            <p:extLst>
              <p:ext uri="{D42A27DB-BD31-4B8C-83A1-F6EECF244321}">
                <p14:modId xmlns:p14="http://schemas.microsoft.com/office/powerpoint/2010/main" val="4185768665"/>
              </p:ext>
            </p:extLst>
          </p:nvPr>
        </p:nvGraphicFramePr>
        <p:xfrm>
          <a:off x="7676480" y="1757486"/>
          <a:ext cx="4515519" cy="1812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416693416"/>
              </p:ext>
            </p:extLst>
          </p:nvPr>
        </p:nvGraphicFramePr>
        <p:xfrm>
          <a:off x="7676481" y="3783834"/>
          <a:ext cx="4515519" cy="18121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5484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147034" y="2421854"/>
            <a:ext cx="4194913" cy="2777949"/>
          </a:xfrm>
        </p:spPr>
      </p:pic>
      <p:sp>
        <p:nvSpPr>
          <p:cNvPr id="7" name="Title 6"/>
          <p:cNvSpPr>
            <a:spLocks noGrp="1"/>
          </p:cNvSpPr>
          <p:nvPr>
            <p:ph type="title"/>
          </p:nvPr>
        </p:nvSpPr>
        <p:spPr/>
        <p:txBody>
          <a:bodyPr/>
          <a:lstStyle/>
          <a:p>
            <a:r>
              <a:rPr lang="en" dirty="0"/>
              <a:t>8. Notified bodies</a:t>
            </a:r>
            <a:endParaRPr lang="en-US" dirty="0"/>
          </a:p>
        </p:txBody>
      </p:sp>
      <p:sp>
        <p:nvSpPr>
          <p:cNvPr id="4" name="Rectangle 3"/>
          <p:cNvSpPr/>
          <p:nvPr/>
        </p:nvSpPr>
        <p:spPr>
          <a:xfrm>
            <a:off x="526548" y="1894919"/>
            <a:ext cx="6731502" cy="3831818"/>
          </a:xfrm>
          <a:prstGeom prst="rect">
            <a:avLst/>
          </a:prstGeom>
        </p:spPr>
        <p:txBody>
          <a:bodyPr wrap="square">
            <a:spAutoFit/>
          </a:bodyPr>
          <a:lstStyle/>
          <a:p>
            <a:pPr marL="285750" lvl="1" indent="-285750" fontAlgn="base">
              <a:lnSpc>
                <a:spcPct val="100000"/>
              </a:lnSpc>
              <a:spcBef>
                <a:spcPts val="600"/>
              </a:spcBef>
              <a:spcAft>
                <a:spcPct val="0"/>
              </a:spcAft>
              <a:buFont typeface="Wingdings" panose="05000000000000000000" pitchFamily="2" charset="2"/>
              <a:buChar char="Ø"/>
            </a:pPr>
            <a:r>
              <a:rPr lang="nl-NL" altLang="en-US" dirty="0">
                <a:latin typeface="Arial" charset="0"/>
                <a:ea typeface="Arial" charset="0"/>
                <a:cs typeface="Arial" charset="0"/>
              </a:rPr>
              <a:t>Notified Bodies should “renotified”</a:t>
            </a:r>
          </a:p>
          <a:p>
            <a:pPr marL="285750" lvl="1" indent="-285750" fontAlgn="base">
              <a:lnSpc>
                <a:spcPct val="100000"/>
              </a:lnSpc>
              <a:spcBef>
                <a:spcPts val="600"/>
              </a:spcBef>
              <a:spcAft>
                <a:spcPct val="0"/>
              </a:spcAft>
              <a:buFont typeface="Wingdings" panose="05000000000000000000" pitchFamily="2" charset="2"/>
              <a:buChar char="Ø"/>
            </a:pPr>
            <a:endParaRPr lang="nl-NL" altLang="en-US" dirty="0">
              <a:latin typeface="Arial" charset="0"/>
              <a:ea typeface="Arial" charset="0"/>
              <a:cs typeface="Arial" charset="0"/>
            </a:endParaRPr>
          </a:p>
          <a:p>
            <a:pPr marL="285750" lvl="1" indent="-285750" fontAlgn="base">
              <a:lnSpc>
                <a:spcPct val="100000"/>
              </a:lnSpc>
              <a:spcBef>
                <a:spcPts val="600"/>
              </a:spcBef>
              <a:spcAft>
                <a:spcPct val="0"/>
              </a:spcAft>
              <a:buFont typeface="Wingdings" panose="05000000000000000000" pitchFamily="2" charset="2"/>
              <a:buChar char="Ø"/>
            </a:pPr>
            <a:r>
              <a:rPr lang="nl-NL" altLang="en-US" dirty="0">
                <a:latin typeface="Arial" charset="0"/>
                <a:ea typeface="Arial" charset="0"/>
                <a:cs typeface="Arial" charset="0"/>
              </a:rPr>
              <a:t>Attendance of Coordination meetings</a:t>
            </a:r>
          </a:p>
          <a:p>
            <a:pPr marL="285750" lvl="1" indent="-285750" fontAlgn="base">
              <a:spcBef>
                <a:spcPts val="600"/>
              </a:spcBef>
              <a:spcAft>
                <a:spcPct val="0"/>
              </a:spcAft>
              <a:buFont typeface="Wingdings" panose="05000000000000000000" pitchFamily="2" charset="2"/>
              <a:buChar char="Ø"/>
            </a:pPr>
            <a:endParaRPr lang="nl-NL" altLang="en-US" dirty="0">
              <a:latin typeface="Arial" charset="0"/>
              <a:ea typeface="Arial" charset="0"/>
              <a:cs typeface="Arial" charset="0"/>
            </a:endParaRPr>
          </a:p>
          <a:p>
            <a:pPr marL="285750" lvl="1" indent="-285750" fontAlgn="base">
              <a:lnSpc>
                <a:spcPct val="100000"/>
              </a:lnSpc>
              <a:spcBef>
                <a:spcPts val="600"/>
              </a:spcBef>
              <a:spcAft>
                <a:spcPct val="0"/>
              </a:spcAft>
              <a:buFont typeface="Wingdings" panose="05000000000000000000" pitchFamily="2" charset="2"/>
              <a:buChar char="Ø"/>
            </a:pPr>
            <a:r>
              <a:rPr lang="nl-NL" altLang="en-US" dirty="0">
                <a:latin typeface="Arial" charset="0"/>
                <a:ea typeface="Arial" charset="0"/>
                <a:cs typeface="Arial" charset="0"/>
              </a:rPr>
              <a:t>Active participation in </a:t>
            </a:r>
            <a:r>
              <a:rPr lang="nl-NL" altLang="en-US" dirty="0">
                <a:solidFill>
                  <a:srgbClr val="585958"/>
                </a:solidFill>
                <a:latin typeface="Arial" charset="0"/>
                <a:ea typeface="Arial" charset="0"/>
                <a:cs typeface="Arial" charset="0"/>
              </a:rPr>
              <a:t>round robin tests</a:t>
            </a:r>
          </a:p>
          <a:p>
            <a:pPr marL="285750" lvl="1" indent="-285750" fontAlgn="base">
              <a:lnSpc>
                <a:spcPct val="100000"/>
              </a:lnSpc>
              <a:spcBef>
                <a:spcPts val="600"/>
              </a:spcBef>
              <a:spcAft>
                <a:spcPct val="0"/>
              </a:spcAft>
              <a:buFont typeface="Wingdings" panose="05000000000000000000" pitchFamily="2" charset="2"/>
              <a:buChar char="Ø"/>
            </a:pPr>
            <a:endParaRPr lang="nl-NL" altLang="en-US" dirty="0">
              <a:latin typeface="Arial" charset="0"/>
              <a:ea typeface="Arial" charset="0"/>
              <a:cs typeface="Arial" charset="0"/>
            </a:endParaRPr>
          </a:p>
          <a:p>
            <a:pPr marL="285750" lvl="1" indent="-285750" fontAlgn="base">
              <a:lnSpc>
                <a:spcPct val="100000"/>
              </a:lnSpc>
              <a:spcBef>
                <a:spcPts val="600"/>
              </a:spcBef>
              <a:spcAft>
                <a:spcPct val="0"/>
              </a:spcAft>
              <a:buFont typeface="Wingdings" panose="05000000000000000000" pitchFamily="2" charset="2"/>
              <a:buChar char="Ø"/>
            </a:pPr>
            <a:r>
              <a:rPr lang="nl-NL" altLang="en-US" dirty="0">
                <a:latin typeface="Arial" charset="0"/>
                <a:ea typeface="Arial" charset="0"/>
                <a:cs typeface="Arial" charset="0"/>
              </a:rPr>
              <a:t>Participation in standardisation activities</a:t>
            </a:r>
          </a:p>
          <a:p>
            <a:pPr marL="285750" lvl="1" indent="-285750" fontAlgn="base">
              <a:lnSpc>
                <a:spcPct val="100000"/>
              </a:lnSpc>
              <a:spcBef>
                <a:spcPts val="600"/>
              </a:spcBef>
              <a:spcAft>
                <a:spcPct val="0"/>
              </a:spcAft>
              <a:buFont typeface="Wingdings" panose="05000000000000000000" pitchFamily="2" charset="2"/>
              <a:buChar char="Ø"/>
            </a:pPr>
            <a:endParaRPr lang="nl-NL" altLang="en-US" dirty="0">
              <a:latin typeface="Arial" charset="0"/>
              <a:ea typeface="Arial" charset="0"/>
              <a:cs typeface="Arial" charset="0"/>
            </a:endParaRPr>
          </a:p>
          <a:p>
            <a:pPr marL="285750" lvl="1" indent="-285750" fontAlgn="base">
              <a:lnSpc>
                <a:spcPct val="100000"/>
              </a:lnSpc>
              <a:spcBef>
                <a:spcPts val="600"/>
              </a:spcBef>
              <a:spcAft>
                <a:spcPct val="0"/>
              </a:spcAft>
              <a:buFont typeface="Wingdings" panose="05000000000000000000" pitchFamily="2" charset="2"/>
              <a:buChar char="Ø"/>
            </a:pPr>
            <a:r>
              <a:rPr lang="nl-NL" altLang="en-US" dirty="0">
                <a:latin typeface="Arial" charset="0"/>
                <a:ea typeface="Arial" charset="0"/>
                <a:cs typeface="Arial" charset="0"/>
              </a:rPr>
              <a:t>Notified Bodies shall take full responsibility for the tasks performed by subcontractors, with agreement of the client</a:t>
            </a:r>
          </a:p>
          <a:p>
            <a:pPr marL="742950" lvl="2" indent="-285750" fontAlgn="base">
              <a:spcBef>
                <a:spcPts val="600"/>
              </a:spcBef>
              <a:spcAft>
                <a:spcPct val="0"/>
              </a:spcAft>
              <a:buFont typeface="Wingdings" panose="05000000000000000000" pitchFamily="2" charset="2"/>
              <a:buChar char="Ø"/>
            </a:pPr>
            <a:r>
              <a:rPr lang="nl-NL" dirty="0">
                <a:latin typeface="Arial" charset="0"/>
                <a:ea typeface="Arial" charset="0"/>
                <a:cs typeface="Arial" charset="0"/>
              </a:rPr>
              <a:t>Example with Centexbel &amp; EN 511 or impact protection</a:t>
            </a:r>
            <a:endParaRPr lang="en-US" dirty="0">
              <a:latin typeface="Arial" charset="0"/>
              <a:ea typeface="Arial" charset="0"/>
              <a:cs typeface="Arial" charset="0"/>
            </a:endParaRPr>
          </a:p>
        </p:txBody>
      </p:sp>
    </p:spTree>
    <p:extLst>
      <p:ext uri="{BB962C8B-B14F-4D97-AF65-F5344CB8AC3E}">
        <p14:creationId xmlns:p14="http://schemas.microsoft.com/office/powerpoint/2010/main" val="304806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nl-NL" altLang="en-US" sz="3200" dirty="0"/>
              <a:t>9. </a:t>
            </a:r>
            <a:r>
              <a:rPr lang="nl-NL" altLang="en-US" dirty="0"/>
              <a:t>Transition</a:t>
            </a:r>
            <a:endParaRPr lang="en-GB" altLang="en-US" b="0" dirty="0"/>
          </a:p>
        </p:txBody>
      </p:sp>
      <p:sp>
        <p:nvSpPr>
          <p:cNvPr id="3" name="Content Placeholder 2"/>
          <p:cNvSpPr>
            <a:spLocks noGrp="1"/>
          </p:cNvSpPr>
          <p:nvPr>
            <p:ph sz="quarter" idx="10"/>
          </p:nvPr>
        </p:nvSpPr>
        <p:spPr>
          <a:xfrm>
            <a:off x="573429" y="1736335"/>
            <a:ext cx="11056917" cy="4259441"/>
          </a:xfrm>
        </p:spPr>
        <p:txBody>
          <a:bodyPr/>
          <a:lstStyle/>
          <a:p>
            <a:pPr marL="342900" lvl="1">
              <a:buFont typeface="Wingdings" panose="05000000000000000000" pitchFamily="2" charset="2"/>
              <a:buChar char="Ø"/>
            </a:pPr>
            <a:r>
              <a:rPr lang="nl-BE" altLang="nl-BE" sz="1800" dirty="0"/>
              <a:t>Regulation applies from 21 April 2018 with one year transition</a:t>
            </a:r>
          </a:p>
          <a:p>
            <a:pPr marL="342900" lvl="1">
              <a:buFont typeface="Wingdings" panose="05000000000000000000" pitchFamily="2" charset="2"/>
              <a:buChar char="Ø"/>
            </a:pPr>
            <a:r>
              <a:rPr lang="nl-BE" altLang="nl-BE" sz="1800" dirty="0"/>
              <a:t>All new products must comply after 21 Apr 2019 (PPE Directive is repealed as of that date)</a:t>
            </a:r>
          </a:p>
          <a:p>
            <a:pPr marL="342900" lvl="1">
              <a:buFont typeface="Wingdings" panose="05000000000000000000" pitchFamily="2" charset="2"/>
              <a:buChar char="Ø"/>
            </a:pPr>
            <a:r>
              <a:rPr lang="nl-BE" altLang="nl-BE" sz="1800" dirty="0"/>
              <a:t>Certificates based on old PPE Directive remain valid until 21 April 2023 or sooner</a:t>
            </a:r>
            <a:br>
              <a:rPr lang="nl-BE" altLang="nl-BE" sz="2000" dirty="0"/>
            </a:br>
            <a:endParaRPr lang="en-GB" sz="2000" dirty="0"/>
          </a:p>
        </p:txBody>
      </p:sp>
      <p:sp>
        <p:nvSpPr>
          <p:cNvPr id="6" name="Rectangle 5"/>
          <p:cNvSpPr/>
          <p:nvPr/>
        </p:nvSpPr>
        <p:spPr>
          <a:xfrm>
            <a:off x="3929362" y="5025649"/>
            <a:ext cx="2657176" cy="786063"/>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21/04/2018 </a:t>
            </a:r>
            <a:r>
              <a:rPr kumimoji="0" lang="mr-IN" sz="1400" b="1" i="0" u="none" strike="noStrike" kern="1200" cap="none" spc="0" normalizeH="0" baseline="0" noProof="0" dirty="0">
                <a:ln>
                  <a:noFill/>
                </a:ln>
                <a:solidFill>
                  <a:srgbClr val="FFFFFF"/>
                </a:solidFill>
                <a:effectLst/>
                <a:uLnTx/>
                <a:uFillTx/>
                <a:latin typeface="Arial" charset="0"/>
                <a:ea typeface="Arial" charset="0"/>
                <a:cs typeface="Arial" charset="0"/>
              </a:rPr>
              <a:t>–</a:t>
            </a: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21/04/2019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Arial" charset="0"/>
                <a:cs typeface="Arial" charset="0"/>
              </a:rPr>
              <a:t>Transition period: both 89/686 and 2016/425 are possible</a:t>
            </a:r>
          </a:p>
        </p:txBody>
      </p:sp>
      <p:sp>
        <p:nvSpPr>
          <p:cNvPr id="8" name="Rectangle 7"/>
          <p:cNvSpPr/>
          <p:nvPr/>
        </p:nvSpPr>
        <p:spPr>
          <a:xfrm>
            <a:off x="1026950" y="3294501"/>
            <a:ext cx="1772276" cy="786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31/03/2016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Arial" charset="0"/>
                <a:cs typeface="Arial" charset="0"/>
              </a:rPr>
              <a:t>Publication Regulation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Arial" charset="0"/>
                <a:cs typeface="Arial" charset="0"/>
              </a:rPr>
              <a:t>(EU)2016/425</a:t>
            </a:r>
          </a:p>
        </p:txBody>
      </p:sp>
      <p:sp>
        <p:nvSpPr>
          <p:cNvPr id="9" name="Rectangle 8"/>
          <p:cNvSpPr/>
          <p:nvPr/>
        </p:nvSpPr>
        <p:spPr>
          <a:xfrm>
            <a:off x="5403933" y="3294501"/>
            <a:ext cx="1772276" cy="7860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21/04/2019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Arial" charset="0"/>
                <a:cs typeface="Arial" charset="0"/>
              </a:rPr>
              <a:t>Obligations of Directive 89/686 end</a:t>
            </a:r>
          </a:p>
        </p:txBody>
      </p:sp>
      <p:sp>
        <p:nvSpPr>
          <p:cNvPr id="11" name="Rectangle 10"/>
          <p:cNvSpPr/>
          <p:nvPr/>
        </p:nvSpPr>
        <p:spPr>
          <a:xfrm>
            <a:off x="1026950" y="4368286"/>
            <a:ext cx="9359922" cy="377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Box 1"/>
          <p:cNvSpPr txBox="1"/>
          <p:nvPr/>
        </p:nvSpPr>
        <p:spPr>
          <a:xfrm>
            <a:off x="1512979" y="4370240"/>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Black" charset="0"/>
                <a:ea typeface="Arial Black" charset="0"/>
                <a:cs typeface="Arial Black" charset="0"/>
              </a:rPr>
              <a:t>2016</a:t>
            </a:r>
          </a:p>
        </p:txBody>
      </p:sp>
      <p:sp>
        <p:nvSpPr>
          <p:cNvPr id="13" name="TextBox 12"/>
          <p:cNvSpPr txBox="1"/>
          <p:nvPr/>
        </p:nvSpPr>
        <p:spPr>
          <a:xfrm>
            <a:off x="3839726" y="4370240"/>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Black" charset="0"/>
                <a:ea typeface="Arial Black" charset="0"/>
                <a:cs typeface="Arial Black" charset="0"/>
              </a:rPr>
              <a:t>2018</a:t>
            </a:r>
          </a:p>
        </p:txBody>
      </p:sp>
      <p:sp>
        <p:nvSpPr>
          <p:cNvPr id="14" name="TextBox 13"/>
          <p:cNvSpPr txBox="1"/>
          <p:nvPr/>
        </p:nvSpPr>
        <p:spPr>
          <a:xfrm>
            <a:off x="5889962" y="4370240"/>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Black" charset="0"/>
                <a:ea typeface="Arial Black" charset="0"/>
                <a:cs typeface="Arial Black" charset="0"/>
              </a:rPr>
              <a:t>2019</a:t>
            </a:r>
          </a:p>
        </p:txBody>
      </p:sp>
      <p:sp>
        <p:nvSpPr>
          <p:cNvPr id="15" name="TextBox 14"/>
          <p:cNvSpPr txBox="1"/>
          <p:nvPr/>
        </p:nvSpPr>
        <p:spPr>
          <a:xfrm>
            <a:off x="9095087" y="4370240"/>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Black" charset="0"/>
                <a:ea typeface="Arial Black" charset="0"/>
                <a:cs typeface="Arial Black" charset="0"/>
              </a:rPr>
              <a:t>2023</a:t>
            </a:r>
          </a:p>
        </p:txBody>
      </p:sp>
      <p:sp>
        <p:nvSpPr>
          <p:cNvPr id="16" name="Rectangle 15"/>
          <p:cNvSpPr/>
          <p:nvPr/>
        </p:nvSpPr>
        <p:spPr>
          <a:xfrm>
            <a:off x="3353697" y="3300200"/>
            <a:ext cx="1772276" cy="786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21/04/2018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Arial" charset="0"/>
                <a:cs typeface="Arial" charset="0"/>
              </a:rPr>
              <a:t>Regulation 2016/425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Arial" charset="0"/>
                <a:cs typeface="Arial" charset="0"/>
              </a:rPr>
              <a:t>applies</a:t>
            </a:r>
          </a:p>
        </p:txBody>
      </p:sp>
      <p:sp>
        <p:nvSpPr>
          <p:cNvPr id="17" name="Rectangle 16"/>
          <p:cNvSpPr/>
          <p:nvPr/>
        </p:nvSpPr>
        <p:spPr>
          <a:xfrm>
            <a:off x="8614596" y="3296146"/>
            <a:ext cx="1772276" cy="7860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21/04/2023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Arial" charset="0"/>
                <a:cs typeface="Arial" charset="0"/>
              </a:rPr>
              <a:t>End of EC type examination certificates based on 89/686</a:t>
            </a:r>
          </a:p>
        </p:txBody>
      </p:sp>
      <p:sp>
        <p:nvSpPr>
          <p:cNvPr id="12" name="Down Arrow 11"/>
          <p:cNvSpPr/>
          <p:nvPr/>
        </p:nvSpPr>
        <p:spPr>
          <a:xfrm>
            <a:off x="1772510" y="4080564"/>
            <a:ext cx="278834" cy="243979"/>
          </a:xfrm>
          <a:prstGeom prst="downArrow">
            <a:avLst/>
          </a:prstGeom>
          <a:solidFill>
            <a:srgbClr val="4B7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Down Arrow 18"/>
          <p:cNvSpPr/>
          <p:nvPr/>
        </p:nvSpPr>
        <p:spPr>
          <a:xfrm>
            <a:off x="4098196" y="4080564"/>
            <a:ext cx="278834" cy="243979"/>
          </a:xfrm>
          <a:prstGeom prst="downArrow">
            <a:avLst/>
          </a:prstGeom>
          <a:solidFill>
            <a:srgbClr val="4B7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Down Arrow 19"/>
          <p:cNvSpPr/>
          <p:nvPr/>
        </p:nvSpPr>
        <p:spPr>
          <a:xfrm>
            <a:off x="6147050" y="4080564"/>
            <a:ext cx="278834" cy="243979"/>
          </a:xfrm>
          <a:prstGeom prst="downArrow">
            <a:avLst/>
          </a:prstGeom>
          <a:solidFill>
            <a:srgbClr val="00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Down Arrow 20"/>
          <p:cNvSpPr/>
          <p:nvPr/>
        </p:nvSpPr>
        <p:spPr>
          <a:xfrm>
            <a:off x="9364921" y="4080563"/>
            <a:ext cx="278834" cy="243979"/>
          </a:xfrm>
          <a:prstGeom prst="downArrow">
            <a:avLst/>
          </a:prstGeom>
          <a:solidFill>
            <a:srgbClr val="00C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Down Arrow 21"/>
          <p:cNvSpPr/>
          <p:nvPr/>
        </p:nvSpPr>
        <p:spPr>
          <a:xfrm rot="10800000">
            <a:off x="4098196" y="4782712"/>
            <a:ext cx="278834" cy="243979"/>
          </a:xfrm>
          <a:prstGeom prst="downArrow">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Down Arrow 22"/>
          <p:cNvSpPr/>
          <p:nvPr/>
        </p:nvSpPr>
        <p:spPr>
          <a:xfrm rot="10800000">
            <a:off x="6147050" y="4782712"/>
            <a:ext cx="278834" cy="243979"/>
          </a:xfrm>
          <a:prstGeom prst="downArrow">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96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95325" y="1914388"/>
            <a:ext cx="5022895" cy="387092"/>
          </a:xfrm>
        </p:spPr>
        <p:txBody>
          <a:bodyPr/>
          <a:lstStyle/>
          <a:p>
            <a:r>
              <a:rPr lang="en" dirty="0"/>
              <a:t>Background</a:t>
            </a:r>
            <a:endParaRPr lang="en-US" dirty="0"/>
          </a:p>
        </p:txBody>
      </p:sp>
      <p:sp>
        <p:nvSpPr>
          <p:cNvPr id="2" name="Title 1"/>
          <p:cNvSpPr>
            <a:spLocks noGrp="1"/>
          </p:cNvSpPr>
          <p:nvPr>
            <p:ph type="title"/>
          </p:nvPr>
        </p:nvSpPr>
        <p:spPr/>
        <p:txBody>
          <a:bodyPr/>
          <a:lstStyle/>
          <a:p>
            <a:r>
              <a:rPr lang="en" dirty="0"/>
              <a:t>PPE Directive 89/686/EEC</a:t>
            </a:r>
            <a:endParaRPr lang="en-US" dirty="0"/>
          </a:p>
        </p:txBody>
      </p:sp>
      <p:sp>
        <p:nvSpPr>
          <p:cNvPr id="6" name="Text Placeholder 5"/>
          <p:cNvSpPr>
            <a:spLocks noGrp="1"/>
          </p:cNvSpPr>
          <p:nvPr>
            <p:ph type="body" sz="quarter" idx="15"/>
          </p:nvPr>
        </p:nvSpPr>
        <p:spPr>
          <a:xfrm>
            <a:off x="738808" y="2301480"/>
            <a:ext cx="4979412" cy="3542727"/>
          </a:xfrm>
        </p:spPr>
        <p:txBody>
          <a:bodyPr/>
          <a:lstStyle/>
          <a:p>
            <a:pPr>
              <a:lnSpc>
                <a:spcPct val="100000"/>
              </a:lnSpc>
            </a:pPr>
            <a:r>
              <a:rPr lang="en" sz="1800" dirty="0"/>
              <a:t>Originally published in 1989</a:t>
            </a:r>
          </a:p>
          <a:p>
            <a:pPr>
              <a:lnSpc>
                <a:spcPct val="100000"/>
              </a:lnSpc>
            </a:pPr>
            <a:r>
              <a:rPr lang="en" sz="1800" dirty="0"/>
              <a:t>Came into force in 1992</a:t>
            </a:r>
          </a:p>
          <a:p>
            <a:pPr>
              <a:lnSpc>
                <a:spcPct val="100000"/>
              </a:lnSpc>
            </a:pPr>
            <a:r>
              <a:rPr lang="en-US" sz="1800" dirty="0"/>
              <a:t>Directive = PPE Legislation for EU economics operators to follow each country transposed the directive into its own « national » law</a:t>
            </a:r>
          </a:p>
          <a:p>
            <a:pPr>
              <a:lnSpc>
                <a:spcPct val="100000"/>
              </a:lnSpc>
            </a:pPr>
            <a:r>
              <a:rPr lang="en-US" sz="1800" dirty="0"/>
              <a:t>EU economics operators = EU + Norway, Iceland &amp; </a:t>
            </a:r>
            <a:r>
              <a:rPr lang="en-US" sz="1800" dirty="0" err="1"/>
              <a:t>Lichenstein</a:t>
            </a:r>
            <a:r>
              <a:rPr lang="en-US" sz="1800" dirty="0"/>
              <a:t> + Switzerland &amp; Turkey due to « acquis </a:t>
            </a:r>
            <a:r>
              <a:rPr lang="en-US" sz="1800" dirty="0" err="1"/>
              <a:t>communautaire</a:t>
            </a:r>
            <a:r>
              <a:rPr lang="en-US" sz="1800" dirty="0"/>
              <a:t> »</a:t>
            </a:r>
          </a:p>
          <a:p>
            <a:pPr>
              <a:lnSpc>
                <a:spcPct val="100000"/>
              </a:lnSpc>
            </a:pPr>
            <a:endParaRPr lang="en-US" sz="1800" dirty="0"/>
          </a:p>
          <a:p>
            <a:pPr>
              <a:lnSpc>
                <a:spcPct val="100000"/>
              </a:lnSpc>
            </a:pPr>
            <a:endParaRPr lang="en" sz="1800" dirty="0"/>
          </a:p>
          <a:p>
            <a:pPr lvl="1">
              <a:lnSpc>
                <a:spcPct val="100000"/>
              </a:lnSpc>
            </a:pPr>
            <a:endParaRPr lang="en-US" sz="1800" dirty="0"/>
          </a:p>
        </p:txBody>
      </p:sp>
      <p:pic>
        <p:nvPicPr>
          <p:cNvPr id="13" name="Content Placeholder 1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059488" y="1914387"/>
            <a:ext cx="5389466" cy="3929819"/>
          </a:xfrm>
        </p:spPr>
      </p:pic>
    </p:spTree>
    <p:extLst>
      <p:ext uri="{BB962C8B-B14F-4D97-AF65-F5344CB8AC3E}">
        <p14:creationId xmlns:p14="http://schemas.microsoft.com/office/powerpoint/2010/main" val="4224390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22599" y="2690336"/>
            <a:ext cx="6499088" cy="1477328"/>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p:cNvCxnSpPr/>
          <p:nvPr/>
        </p:nvCxnSpPr>
        <p:spPr>
          <a:xfrm>
            <a:off x="3391551" y="2919620"/>
            <a:ext cx="0" cy="1018760"/>
          </a:xfrm>
          <a:prstGeom prst="line">
            <a:avLst/>
          </a:prstGeom>
          <a:ln w="50800">
            <a:gradFill>
              <a:gsLst>
                <a:gs pos="0">
                  <a:srgbClr val="00CCA8"/>
                </a:gs>
                <a:gs pos="100000">
                  <a:schemeClr val="accent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Title 4"/>
          <p:cNvSpPr>
            <a:spLocks noGrp="1"/>
          </p:cNvSpPr>
          <p:nvPr>
            <p:ph type="title"/>
          </p:nvPr>
        </p:nvSpPr>
        <p:spPr>
          <a:xfrm>
            <a:off x="4873657" y="3216633"/>
            <a:ext cx="4717604" cy="480723"/>
          </a:xfrm>
          <a:prstGeom prst="rect">
            <a:avLst/>
          </a:prstGeom>
        </p:spPr>
        <p:txBody>
          <a:bodyPr>
            <a:noAutofit/>
          </a:bodyPr>
          <a:lstStyle/>
          <a:p>
            <a:r>
              <a:rPr lang="en-US" sz="3600" dirty="0"/>
              <a:t>Ansell Actions</a:t>
            </a:r>
          </a:p>
        </p:txBody>
      </p:sp>
      <p:sp>
        <p:nvSpPr>
          <p:cNvPr id="15" name="TextBox 14"/>
          <p:cNvSpPr txBox="1"/>
          <p:nvPr/>
        </p:nvSpPr>
        <p:spPr>
          <a:xfrm>
            <a:off x="3492424" y="2690336"/>
            <a:ext cx="1581510" cy="1477328"/>
          </a:xfrm>
          <a:prstGeom prst="rect">
            <a:avLst/>
          </a:prstGeom>
          <a:noFill/>
          <a:effectLst/>
        </p:spPr>
        <p:txBody>
          <a:bodyPr wrap="square" rtlCol="0">
            <a:spAutoFit/>
          </a:bodyPr>
          <a:lstStyle/>
          <a:p>
            <a:r>
              <a:rPr lang="en-US" sz="9000" dirty="0">
                <a:ln w="0"/>
                <a:solidFill>
                  <a:schemeClr val="bg1"/>
                </a:solidFill>
                <a:latin typeface="Arial" charset="0"/>
                <a:ea typeface="Arial" charset="0"/>
                <a:cs typeface="Arial" charset="0"/>
              </a:rPr>
              <a:t>02</a:t>
            </a:r>
          </a:p>
        </p:txBody>
      </p:sp>
    </p:spTree>
    <p:extLst>
      <p:ext uri="{BB962C8B-B14F-4D97-AF65-F5344CB8AC3E}">
        <p14:creationId xmlns:p14="http://schemas.microsoft.com/office/powerpoint/2010/main" val="125376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200" dirty="0"/>
              <a:t>Ansell Actions to ensure effective Compliance </a:t>
            </a:r>
            <a:endParaRPr lang="en-GB" altLang="en-US" sz="3200" b="0" dirty="0"/>
          </a:p>
        </p:txBody>
      </p:sp>
      <p:sp>
        <p:nvSpPr>
          <p:cNvPr id="3" name="Content Placeholder 2"/>
          <p:cNvSpPr>
            <a:spLocks noGrp="1"/>
          </p:cNvSpPr>
          <p:nvPr>
            <p:ph sz="quarter" idx="10"/>
          </p:nvPr>
        </p:nvSpPr>
        <p:spPr>
          <a:xfrm>
            <a:off x="593215" y="1523164"/>
            <a:ext cx="11056917" cy="4453430"/>
          </a:xfrm>
        </p:spPr>
        <p:txBody>
          <a:bodyPr/>
          <a:lstStyle/>
          <a:p>
            <a:pPr marL="457200" lvl="0" indent="-457200">
              <a:lnSpc>
                <a:spcPct val="150000"/>
              </a:lnSpc>
              <a:buFont typeface="+mj-lt"/>
              <a:buAutoNum type="arabicPeriod"/>
            </a:pPr>
            <a:r>
              <a:rPr lang="en-GB" dirty="0">
                <a:solidFill>
                  <a:srgbClr val="585958"/>
                </a:solidFill>
              </a:rPr>
              <a:t>Inform &amp; train business</a:t>
            </a:r>
          </a:p>
          <a:p>
            <a:pPr marL="457200" lvl="0" indent="-457200">
              <a:lnSpc>
                <a:spcPct val="100000"/>
              </a:lnSpc>
              <a:buFont typeface="+mj-lt"/>
              <a:buAutoNum type="arabicPeriod"/>
            </a:pPr>
            <a:r>
              <a:rPr lang="en-GB" dirty="0">
                <a:solidFill>
                  <a:srgbClr val="585958"/>
                </a:solidFill>
              </a:rPr>
              <a:t>Complete </a:t>
            </a:r>
            <a:r>
              <a:rPr lang="en-GB" b="1" dirty="0">
                <a:solidFill>
                  <a:srgbClr val="585958"/>
                </a:solidFill>
              </a:rPr>
              <a:t>certification of PPE portfolio </a:t>
            </a:r>
            <a:r>
              <a:rPr lang="en-GB" dirty="0">
                <a:solidFill>
                  <a:srgbClr val="585958"/>
                </a:solidFill>
              </a:rPr>
              <a:t>to Regulation &amp; latest EN standards, before 21</a:t>
            </a:r>
            <a:r>
              <a:rPr lang="en-GB" baseline="30000" dirty="0">
                <a:solidFill>
                  <a:srgbClr val="585958"/>
                </a:solidFill>
              </a:rPr>
              <a:t>st</a:t>
            </a:r>
            <a:r>
              <a:rPr lang="en-GB" dirty="0">
                <a:solidFill>
                  <a:srgbClr val="585958"/>
                </a:solidFill>
              </a:rPr>
              <a:t> April 2019. Recertification of all PPE at least every 5 years</a:t>
            </a:r>
          </a:p>
          <a:p>
            <a:pPr marL="457200" indent="-457200">
              <a:lnSpc>
                <a:spcPct val="100000"/>
              </a:lnSpc>
              <a:buFont typeface="+mj-lt"/>
              <a:buAutoNum type="arabicPeriod"/>
            </a:pPr>
            <a:r>
              <a:rPr lang="en-GB" b="1" dirty="0">
                <a:solidFill>
                  <a:srgbClr val="585958"/>
                </a:solidFill>
              </a:rPr>
              <a:t>PPE markings &amp; Instructions for Use </a:t>
            </a:r>
            <a:r>
              <a:rPr lang="en-GB" dirty="0">
                <a:solidFill>
                  <a:srgbClr val="585958"/>
                </a:solidFill>
              </a:rPr>
              <a:t>to be renewed to the latest state of the art standards &amp; regulations, prior to 21</a:t>
            </a:r>
            <a:r>
              <a:rPr lang="en-GB" baseline="30000" dirty="0">
                <a:solidFill>
                  <a:srgbClr val="585958"/>
                </a:solidFill>
              </a:rPr>
              <a:t>st</a:t>
            </a:r>
            <a:r>
              <a:rPr lang="en-GB" dirty="0">
                <a:solidFill>
                  <a:srgbClr val="585958"/>
                </a:solidFill>
              </a:rPr>
              <a:t> April 2019</a:t>
            </a:r>
          </a:p>
          <a:p>
            <a:pPr marL="457200" lvl="0" indent="-457200">
              <a:lnSpc>
                <a:spcPct val="100000"/>
              </a:lnSpc>
              <a:buFont typeface="+mj-lt"/>
              <a:buAutoNum type="arabicPeriod"/>
            </a:pPr>
            <a:r>
              <a:rPr lang="en-GB" b="1" dirty="0">
                <a:solidFill>
                  <a:srgbClr val="585958"/>
                </a:solidFill>
              </a:rPr>
              <a:t>EU declaration of conformity </a:t>
            </a:r>
            <a:r>
              <a:rPr lang="en-GB" dirty="0">
                <a:solidFill>
                  <a:srgbClr val="585958"/>
                </a:solidFill>
              </a:rPr>
              <a:t>to be updated and to be easily accessible through a dedicated web-link: www.Ansell.com/regulatory</a:t>
            </a:r>
          </a:p>
          <a:p>
            <a:pPr marL="457200" lvl="0" indent="-457200">
              <a:lnSpc>
                <a:spcPct val="150000"/>
              </a:lnSpc>
              <a:buFont typeface="+mj-lt"/>
              <a:buAutoNum type="arabicPeriod"/>
            </a:pPr>
            <a:r>
              <a:rPr lang="en-GB" dirty="0">
                <a:solidFill>
                  <a:srgbClr val="585958"/>
                </a:solidFill>
              </a:rPr>
              <a:t>Robust internal </a:t>
            </a:r>
            <a:r>
              <a:rPr lang="en-GB" b="1" dirty="0">
                <a:solidFill>
                  <a:srgbClr val="585958"/>
                </a:solidFill>
              </a:rPr>
              <a:t>traceability system </a:t>
            </a:r>
            <a:r>
              <a:rPr lang="en-GB" dirty="0">
                <a:solidFill>
                  <a:srgbClr val="585958"/>
                </a:solidFill>
              </a:rPr>
              <a:t>in place to allow efficient complaint handling or recalls</a:t>
            </a:r>
          </a:p>
          <a:p>
            <a:pPr marL="457200" indent="-457200">
              <a:lnSpc>
                <a:spcPct val="150000"/>
              </a:lnSpc>
              <a:buFont typeface="+mj-lt"/>
              <a:buAutoNum type="arabicPeriod"/>
            </a:pPr>
            <a:r>
              <a:rPr lang="en-GB" dirty="0">
                <a:solidFill>
                  <a:srgbClr val="585958"/>
                </a:solidFill>
              </a:rPr>
              <a:t>Contract between distributors &amp; Ansell about transparency and recall of products</a:t>
            </a:r>
          </a:p>
          <a:p>
            <a:pPr marL="457200" lvl="0" indent="-457200">
              <a:lnSpc>
                <a:spcPct val="100000"/>
              </a:lnSpc>
              <a:buFont typeface="+mj-lt"/>
              <a:buAutoNum type="arabicPeriod"/>
            </a:pPr>
            <a:endParaRPr lang="en-GB" sz="2000" dirty="0"/>
          </a:p>
        </p:txBody>
      </p:sp>
    </p:spTree>
    <p:extLst>
      <p:ext uri="{BB962C8B-B14F-4D97-AF65-F5344CB8AC3E}">
        <p14:creationId xmlns:p14="http://schemas.microsoft.com/office/powerpoint/2010/main" val="3214131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200" dirty="0"/>
              <a:t>Ansell Actions to ensure effective Compliance </a:t>
            </a:r>
            <a:endParaRPr lang="en-GB" altLang="en-US" sz="3200" b="0" dirty="0"/>
          </a:p>
        </p:txBody>
      </p:sp>
      <p:sp>
        <p:nvSpPr>
          <p:cNvPr id="3" name="Content Placeholder 2"/>
          <p:cNvSpPr>
            <a:spLocks noGrp="1"/>
          </p:cNvSpPr>
          <p:nvPr>
            <p:ph sz="quarter" idx="10"/>
          </p:nvPr>
        </p:nvSpPr>
        <p:spPr>
          <a:xfrm>
            <a:off x="573428" y="1415823"/>
            <a:ext cx="11056917" cy="4785801"/>
          </a:xfrm>
        </p:spPr>
        <p:txBody>
          <a:bodyPr/>
          <a:lstStyle/>
          <a:p>
            <a:pPr marL="0" indent="0">
              <a:lnSpc>
                <a:spcPct val="100000"/>
              </a:lnSpc>
              <a:buNone/>
            </a:pPr>
            <a:r>
              <a:rPr lang="en-GB" sz="2000" dirty="0"/>
              <a:t>7</a:t>
            </a:r>
            <a:r>
              <a:rPr lang="en-GB" sz="2400" dirty="0"/>
              <a:t>. </a:t>
            </a:r>
            <a:r>
              <a:rPr lang="en-GB" dirty="0">
                <a:solidFill>
                  <a:srgbClr val="585958"/>
                </a:solidFill>
              </a:rPr>
              <a:t>Claim substantiation: Demonstrate effective compliance through a robust QA management system &amp; claim substantiation process</a:t>
            </a:r>
            <a:endParaRPr lang="en-GB" dirty="0">
              <a:solidFill>
                <a:srgbClr val="585958"/>
              </a:solidFill>
              <a:sym typeface="Wingdings" panose="05000000000000000000" pitchFamily="2" charset="2"/>
            </a:endParaRPr>
          </a:p>
          <a:p>
            <a:pPr marL="0" indent="0">
              <a:lnSpc>
                <a:spcPct val="100000"/>
              </a:lnSpc>
              <a:buNone/>
            </a:pPr>
            <a:r>
              <a:rPr lang="en-GB" dirty="0">
                <a:solidFill>
                  <a:srgbClr val="585958"/>
                </a:solidFill>
                <a:sym typeface="Wingdings" panose="05000000000000000000" pitchFamily="2" charset="2"/>
              </a:rPr>
              <a:t>Regular lab testing of claimed performance. </a:t>
            </a:r>
            <a:r>
              <a:rPr lang="en-GB" dirty="0">
                <a:solidFill>
                  <a:srgbClr val="585958"/>
                </a:solidFill>
              </a:rPr>
              <a:t>Examples for mechanical and chemical:</a:t>
            </a:r>
          </a:p>
          <a:p>
            <a:pPr marL="0" indent="0">
              <a:lnSpc>
                <a:spcPct val="150000"/>
              </a:lnSpc>
              <a:buNone/>
            </a:pPr>
            <a:endParaRPr lang="en-GB" dirty="0">
              <a:solidFill>
                <a:srgbClr val="585958"/>
              </a:solidFill>
            </a:endParaRPr>
          </a:p>
          <a:p>
            <a:pPr marL="0" indent="0">
              <a:lnSpc>
                <a:spcPct val="150000"/>
              </a:lnSpc>
              <a:buNone/>
            </a:pPr>
            <a:endParaRPr lang="en-GB" dirty="0">
              <a:solidFill>
                <a:srgbClr val="585958"/>
              </a:solidFill>
            </a:endParaRPr>
          </a:p>
          <a:p>
            <a:pPr marL="0" indent="0">
              <a:lnSpc>
                <a:spcPct val="150000"/>
              </a:lnSpc>
              <a:buNone/>
            </a:pPr>
            <a:endParaRPr lang="en-GB" dirty="0">
              <a:solidFill>
                <a:srgbClr val="585958"/>
              </a:solidFill>
            </a:endParaRPr>
          </a:p>
          <a:p>
            <a:pPr marL="0" indent="0">
              <a:lnSpc>
                <a:spcPct val="150000"/>
              </a:lnSpc>
              <a:buNone/>
            </a:pPr>
            <a:endParaRPr lang="en-GB" dirty="0">
              <a:solidFill>
                <a:srgbClr val="585958"/>
              </a:solidFill>
            </a:endParaRPr>
          </a:p>
          <a:p>
            <a:pPr marL="0" indent="0">
              <a:lnSpc>
                <a:spcPct val="150000"/>
              </a:lnSpc>
              <a:buNone/>
            </a:pPr>
            <a:r>
              <a:rPr lang="en-GB" dirty="0">
                <a:solidFill>
                  <a:srgbClr val="585958"/>
                </a:solidFill>
              </a:rPr>
              <a:t>*Ansell will adapt depending on results, consistency, amount of production </a:t>
            </a:r>
            <a:r>
              <a:rPr lang="en-GB" dirty="0" err="1">
                <a:solidFill>
                  <a:srgbClr val="585958"/>
                </a:solidFill>
              </a:rPr>
              <a:t>etc</a:t>
            </a:r>
            <a:endParaRPr lang="en-GB" dirty="0">
              <a:solidFill>
                <a:srgbClr val="585958"/>
              </a:solidFill>
            </a:endParaRPr>
          </a:p>
          <a:p>
            <a:pPr marL="0" lvl="0" indent="0">
              <a:lnSpc>
                <a:spcPct val="100000"/>
              </a:lnSpc>
              <a:buClr>
                <a:srgbClr val="585958"/>
              </a:buClr>
              <a:buNone/>
            </a:pPr>
            <a:r>
              <a:rPr lang="en-GB" dirty="0">
                <a:solidFill>
                  <a:srgbClr val="585958"/>
                </a:solidFill>
              </a:rPr>
              <a:t>8. Stock management: finish with slow moving stock prior to 21 April 2023</a:t>
            </a:r>
          </a:p>
          <a:p>
            <a:pPr marL="0" lvl="0" indent="0">
              <a:lnSpc>
                <a:spcPct val="100000"/>
              </a:lnSpc>
              <a:buClr>
                <a:srgbClr val="585958"/>
              </a:buClr>
              <a:buNone/>
            </a:pPr>
            <a:r>
              <a:rPr lang="en-GB" dirty="0">
                <a:solidFill>
                  <a:srgbClr val="585958"/>
                </a:solidFill>
              </a:rPr>
              <a:t>New products to be certified and marked to the new regulation &amp; latest standards as of latest 21 April 2019</a:t>
            </a:r>
          </a:p>
          <a:p>
            <a:pPr marL="0" lvl="0" indent="0">
              <a:buNone/>
            </a:pPr>
            <a:endParaRPr lang="en-GB" sz="2400" dirty="0"/>
          </a:p>
          <a:p>
            <a:pPr marL="457200" lvl="0" indent="-457200">
              <a:buFont typeface="+mj-lt"/>
              <a:buAutoNum type="arabicPeriod"/>
            </a:pPr>
            <a:endParaRPr lang="en-GB" sz="2400" dirty="0"/>
          </a:p>
        </p:txBody>
      </p:sp>
      <p:graphicFrame>
        <p:nvGraphicFramePr>
          <p:cNvPr id="6" name="Table 5"/>
          <p:cNvGraphicFramePr>
            <a:graphicFrameLocks noGrp="1"/>
          </p:cNvGraphicFramePr>
          <p:nvPr>
            <p:extLst>
              <p:ext uri="{D42A27DB-BD31-4B8C-83A1-F6EECF244321}">
                <p14:modId xmlns:p14="http://schemas.microsoft.com/office/powerpoint/2010/main" val="36812831"/>
              </p:ext>
            </p:extLst>
          </p:nvPr>
        </p:nvGraphicFramePr>
        <p:xfrm>
          <a:off x="573428" y="2544517"/>
          <a:ext cx="10515598" cy="2175464"/>
        </p:xfrm>
        <a:graphic>
          <a:graphicData uri="http://schemas.openxmlformats.org/drawingml/2006/table">
            <a:tbl>
              <a:tblPr/>
              <a:tblGrid>
                <a:gridCol w="1342538">
                  <a:extLst>
                    <a:ext uri="{9D8B030D-6E8A-4147-A177-3AD203B41FA5}">
                      <a16:colId xmlns:a16="http://schemas.microsoft.com/office/drawing/2014/main" val="209870869"/>
                    </a:ext>
                  </a:extLst>
                </a:gridCol>
                <a:gridCol w="1834612">
                  <a:extLst>
                    <a:ext uri="{9D8B030D-6E8A-4147-A177-3AD203B41FA5}">
                      <a16:colId xmlns:a16="http://schemas.microsoft.com/office/drawing/2014/main" val="2964226978"/>
                    </a:ext>
                  </a:extLst>
                </a:gridCol>
                <a:gridCol w="1834612">
                  <a:extLst>
                    <a:ext uri="{9D8B030D-6E8A-4147-A177-3AD203B41FA5}">
                      <a16:colId xmlns:a16="http://schemas.microsoft.com/office/drawing/2014/main" val="2338087380"/>
                    </a:ext>
                  </a:extLst>
                </a:gridCol>
                <a:gridCol w="1834612">
                  <a:extLst>
                    <a:ext uri="{9D8B030D-6E8A-4147-A177-3AD203B41FA5}">
                      <a16:colId xmlns:a16="http://schemas.microsoft.com/office/drawing/2014/main" val="3792324191"/>
                    </a:ext>
                  </a:extLst>
                </a:gridCol>
                <a:gridCol w="1834612">
                  <a:extLst>
                    <a:ext uri="{9D8B030D-6E8A-4147-A177-3AD203B41FA5}">
                      <a16:colId xmlns:a16="http://schemas.microsoft.com/office/drawing/2014/main" val="3591681363"/>
                    </a:ext>
                  </a:extLst>
                </a:gridCol>
                <a:gridCol w="1834612">
                  <a:extLst>
                    <a:ext uri="{9D8B030D-6E8A-4147-A177-3AD203B41FA5}">
                      <a16:colId xmlns:a16="http://schemas.microsoft.com/office/drawing/2014/main" val="165366414"/>
                    </a:ext>
                  </a:extLst>
                </a:gridCol>
              </a:tblGrid>
              <a:tr h="399889">
                <a:tc>
                  <a:txBody>
                    <a:bodyPr/>
                    <a:lstStyle/>
                    <a:p>
                      <a:pPr algn="ctr" fontAlgn="b"/>
                      <a:r>
                        <a:rPr lang="en-GB" sz="1800" b="0" i="0" u="none" strike="noStrike">
                          <a:solidFill>
                            <a:srgbClr val="000000"/>
                          </a:solidFill>
                          <a:effectLst/>
                          <a:latin typeface="Calibri" panose="020F0502020204030204" pitchFamily="34" charset="0"/>
                        </a:rPr>
                        <a:t> </a:t>
                      </a:r>
                    </a:p>
                  </a:txBody>
                  <a:tcPr marL="8545" marR="8545" marT="8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600" b="1" i="0" u="none" strike="noStrike">
                          <a:solidFill>
                            <a:srgbClr val="000000"/>
                          </a:solidFill>
                          <a:effectLst/>
                          <a:latin typeface="Calibri" panose="020F0502020204030204" pitchFamily="34" charset="0"/>
                        </a:rPr>
                        <a:t>Abrasion</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GB" sz="1600" b="1" i="0" u="none" strike="noStrike">
                          <a:solidFill>
                            <a:srgbClr val="000000"/>
                          </a:solidFill>
                          <a:effectLst/>
                          <a:latin typeface="Calibri" panose="020F0502020204030204" pitchFamily="34" charset="0"/>
                        </a:rPr>
                        <a:t>Blade cut</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GB" sz="1600" b="1" i="0" u="none" strike="noStrike" dirty="0">
                          <a:solidFill>
                            <a:srgbClr val="000000"/>
                          </a:solidFill>
                          <a:effectLst/>
                          <a:latin typeface="Calibri" panose="020F0502020204030204" pitchFamily="34" charset="0"/>
                        </a:rPr>
                        <a:t>Tear </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GB" sz="1600" b="1" i="0" u="none" strike="noStrike">
                          <a:solidFill>
                            <a:srgbClr val="000000"/>
                          </a:solidFill>
                          <a:effectLst/>
                          <a:latin typeface="Calibri" panose="020F0502020204030204" pitchFamily="34" charset="0"/>
                        </a:rPr>
                        <a:t>Puncture</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GB" sz="1600" b="1" i="0" u="none" strike="noStrike">
                          <a:solidFill>
                            <a:srgbClr val="000000"/>
                          </a:solidFill>
                          <a:effectLst/>
                          <a:latin typeface="Calibri" panose="020F0502020204030204" pitchFamily="34" charset="0"/>
                        </a:rPr>
                        <a:t>Impact Protection</a:t>
                      </a:r>
                    </a:p>
                  </a:txBody>
                  <a:tcPr marL="8545" marR="8545" marT="854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809788771"/>
                  </a:ext>
                </a:extLst>
              </a:tr>
              <a:tr h="863008">
                <a:tc>
                  <a:txBody>
                    <a:bodyPr/>
                    <a:lstStyle/>
                    <a:p>
                      <a:pPr algn="ctr" fontAlgn="ctr"/>
                      <a:r>
                        <a:rPr lang="en-GB" sz="1300" b="1" i="0" u="none" strike="noStrike">
                          <a:solidFill>
                            <a:srgbClr val="000000"/>
                          </a:solidFill>
                          <a:effectLst/>
                          <a:latin typeface="Calibri" panose="020F0502020204030204" pitchFamily="34" charset="0"/>
                        </a:rPr>
                        <a:t>EN 388</a:t>
                      </a:r>
                    </a:p>
                  </a:txBody>
                  <a:tcPr marL="8545" marR="8545" marT="8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300" b="0" i="0" u="none" strike="noStrike" dirty="0">
                          <a:solidFill>
                            <a:srgbClr val="000000"/>
                          </a:solidFill>
                          <a:effectLst/>
                          <a:latin typeface="Calibri" panose="020F0502020204030204" pitchFamily="34" charset="0"/>
                        </a:rPr>
                        <a:t>Monthly to bi-monthly  depending on lab capacity</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Monthly to bi-monthly  depending on lab capacity</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Monthly to bi-monthly  depending on lab capacity</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effectLst/>
                          <a:latin typeface="Calibri" panose="020F0502020204030204" pitchFamily="34" charset="0"/>
                        </a:rPr>
                        <a:t>Monthly to bi-monthly  depending on lab capacity</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300" b="0" i="0" u="none" strike="noStrike">
                          <a:solidFill>
                            <a:srgbClr val="000000"/>
                          </a:solidFill>
                          <a:effectLst/>
                          <a:latin typeface="Calibri" panose="020F0502020204030204" pitchFamily="34" charset="0"/>
                        </a:rPr>
                        <a:t>Yearly (external tests)</a:t>
                      </a:r>
                    </a:p>
                  </a:txBody>
                  <a:tcPr marL="8545" marR="8545" marT="8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9346347"/>
                  </a:ext>
                </a:extLst>
              </a:tr>
              <a:tr h="512678">
                <a:tc>
                  <a:txBody>
                    <a:bodyPr/>
                    <a:lstStyle/>
                    <a:p>
                      <a:pPr algn="ctr" fontAlgn="b"/>
                      <a:r>
                        <a:rPr lang="en-GB" sz="1800" b="1" i="0" u="none" strike="noStrike">
                          <a:solidFill>
                            <a:srgbClr val="000000"/>
                          </a:solidFill>
                          <a:effectLst/>
                          <a:latin typeface="Calibri" panose="020F0502020204030204" pitchFamily="34" charset="0"/>
                        </a:rPr>
                        <a:t> </a:t>
                      </a:r>
                    </a:p>
                  </a:txBody>
                  <a:tcPr marL="8545" marR="8545" marT="854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600" b="1" i="0" u="none" strike="noStrike">
                          <a:solidFill>
                            <a:srgbClr val="000000"/>
                          </a:solidFill>
                          <a:effectLst/>
                          <a:latin typeface="Calibri" panose="020F0502020204030204" pitchFamily="34" charset="0"/>
                        </a:rPr>
                        <a:t>Leak test (water or air or validated equivalent)</a:t>
                      </a:r>
                    </a:p>
                  </a:txBody>
                  <a:tcPr marL="8545" marR="8545" marT="8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en-GB"/>
                    </a:p>
                  </a:txBody>
                  <a:tcPr/>
                </a:tc>
                <a:tc gridSpan="3">
                  <a:txBody>
                    <a:bodyPr/>
                    <a:lstStyle/>
                    <a:p>
                      <a:pPr algn="ctr" fontAlgn="ctr"/>
                      <a:r>
                        <a:rPr lang="en-GB" sz="1600" b="1" i="0" u="none" strike="noStrike">
                          <a:solidFill>
                            <a:srgbClr val="000000"/>
                          </a:solidFill>
                          <a:effectLst/>
                          <a:latin typeface="Calibri" panose="020F0502020204030204" pitchFamily="34" charset="0"/>
                        </a:rPr>
                        <a:t>Permeation</a:t>
                      </a:r>
                    </a:p>
                  </a:txBody>
                  <a:tcPr marL="8545" marR="8545" marT="854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46027386"/>
                  </a:ext>
                </a:extLst>
              </a:tr>
              <a:tr h="399889">
                <a:tc>
                  <a:txBody>
                    <a:bodyPr/>
                    <a:lstStyle/>
                    <a:p>
                      <a:pPr algn="ctr" fontAlgn="ctr"/>
                      <a:r>
                        <a:rPr lang="en-GB" sz="1300" b="1" i="0" u="none" strike="noStrike">
                          <a:solidFill>
                            <a:srgbClr val="000000"/>
                          </a:solidFill>
                          <a:effectLst/>
                          <a:latin typeface="Calibri" panose="020F0502020204030204" pitchFamily="34" charset="0"/>
                        </a:rPr>
                        <a:t>EN 374</a:t>
                      </a:r>
                    </a:p>
                  </a:txBody>
                  <a:tcPr marL="8545" marR="8545" marT="8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gridSpan="2">
                  <a:txBody>
                    <a:bodyPr/>
                    <a:lstStyle/>
                    <a:p>
                      <a:pPr algn="ctr" fontAlgn="ctr"/>
                      <a:r>
                        <a:rPr lang="en-US" sz="1300" b="0" i="0" u="none" strike="noStrike">
                          <a:solidFill>
                            <a:srgbClr val="000000"/>
                          </a:solidFill>
                          <a:effectLst/>
                          <a:latin typeface="Calibri" panose="020F0502020204030204" pitchFamily="34" charset="0"/>
                        </a:rPr>
                        <a:t>Every lot (AQL, as specified in product specs)</a:t>
                      </a:r>
                    </a:p>
                  </a:txBody>
                  <a:tcPr marL="8545" marR="8545" marT="8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3">
                  <a:txBody>
                    <a:bodyPr/>
                    <a:lstStyle/>
                    <a:p>
                      <a:pPr algn="ctr" fontAlgn="ctr"/>
                      <a:r>
                        <a:rPr lang="en-US" sz="1300" b="0" i="0" u="none" strike="noStrike" dirty="0">
                          <a:solidFill>
                            <a:srgbClr val="000000"/>
                          </a:solidFill>
                          <a:effectLst/>
                          <a:latin typeface="Calibri" panose="020F0502020204030204" pitchFamily="34" charset="0"/>
                        </a:rPr>
                        <a:t>Quarterly for each claimed EN ISO 374:2016 chemical</a:t>
                      </a:r>
                    </a:p>
                  </a:txBody>
                  <a:tcPr marL="8545" marR="8545" marT="85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763531"/>
                  </a:ext>
                </a:extLst>
              </a:tr>
            </a:tbl>
          </a:graphicData>
        </a:graphic>
      </p:graphicFrame>
    </p:spTree>
    <p:extLst>
      <p:ext uri="{BB962C8B-B14F-4D97-AF65-F5344CB8AC3E}">
        <p14:creationId xmlns:p14="http://schemas.microsoft.com/office/powerpoint/2010/main" val="43468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Follow up evolutions related to Brexit</a:t>
            </a:r>
            <a:endParaRPr lang="en-GB" dirty="0"/>
          </a:p>
        </p:txBody>
      </p:sp>
      <p:sp>
        <p:nvSpPr>
          <p:cNvPr id="3" name="Content Placeholder 2"/>
          <p:cNvSpPr>
            <a:spLocks noGrp="1"/>
          </p:cNvSpPr>
          <p:nvPr>
            <p:ph sz="quarter" idx="10"/>
          </p:nvPr>
        </p:nvSpPr>
        <p:spPr/>
        <p:txBody>
          <a:bodyPr/>
          <a:lstStyle/>
          <a:p>
            <a:pPr marL="0" indent="0">
              <a:buNone/>
            </a:pPr>
            <a:endParaRPr lang="en-GB" dirty="0"/>
          </a:p>
          <a:p>
            <a:pPr>
              <a:buFont typeface="Wingdings" panose="05000000000000000000" pitchFamily="2" charset="2"/>
              <a:buChar char="Ø"/>
            </a:pPr>
            <a:r>
              <a:rPr lang="en-GB" dirty="0"/>
              <a:t>BSI for example, will have a “legal entity” in The Netherlands to make sure they can </a:t>
            </a:r>
            <a:r>
              <a:rPr lang="en-GB" dirty="0">
                <a:solidFill>
                  <a:srgbClr val="585958"/>
                </a:solidFill>
              </a:rPr>
              <a:t>still certify products </a:t>
            </a:r>
            <a:r>
              <a:rPr lang="en-GB" dirty="0"/>
              <a:t>according to the European regulation even if the testing facility will remain in the UK</a:t>
            </a:r>
          </a:p>
          <a:p>
            <a:pPr>
              <a:buFont typeface="Wingdings" panose="05000000000000000000" pitchFamily="2" charset="2"/>
              <a:buChar char="Ø"/>
            </a:pPr>
            <a:endParaRPr lang="en-GB" dirty="0"/>
          </a:p>
          <a:p>
            <a:pPr>
              <a:buFont typeface="Wingdings" panose="05000000000000000000" pitchFamily="2" charset="2"/>
              <a:buChar char="Ø"/>
            </a:pPr>
            <a:r>
              <a:rPr lang="en-GB" dirty="0"/>
              <a:t>Ansell Hull in UK for BP products: if Hull becomes “out of EU”, then we would need an importer OR move this legal entity for BP products to another place, for example Trelleborg/Malmo</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028364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62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Single text throughout the EU</a:t>
            </a:r>
            <a:endParaRPr lang="en-US" dirty="0"/>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067226" y="1900238"/>
            <a:ext cx="5313077" cy="4250462"/>
          </a:xfrm>
        </p:spPr>
      </p:pic>
      <p:sp>
        <p:nvSpPr>
          <p:cNvPr id="4" name="Title 3"/>
          <p:cNvSpPr>
            <a:spLocks noGrp="1"/>
          </p:cNvSpPr>
          <p:nvPr>
            <p:ph type="title"/>
          </p:nvPr>
        </p:nvSpPr>
        <p:spPr/>
        <p:txBody>
          <a:bodyPr/>
          <a:lstStyle/>
          <a:p>
            <a:r>
              <a:rPr lang="en" dirty="0"/>
              <a:t>New PPE Regulation 2016/425</a:t>
            </a:r>
            <a:endParaRPr lang="en-US" dirty="0"/>
          </a:p>
        </p:txBody>
      </p:sp>
      <p:sp>
        <p:nvSpPr>
          <p:cNvPr id="5" name="Text Placeholder 4"/>
          <p:cNvSpPr>
            <a:spLocks noGrp="1"/>
          </p:cNvSpPr>
          <p:nvPr>
            <p:ph type="body" sz="quarter" idx="15"/>
          </p:nvPr>
        </p:nvSpPr>
        <p:spPr>
          <a:xfrm>
            <a:off x="695326" y="2301481"/>
            <a:ext cx="4333874" cy="3021018"/>
          </a:xfrm>
        </p:spPr>
        <p:txBody>
          <a:bodyPr/>
          <a:lstStyle/>
          <a:p>
            <a:pPr>
              <a:lnSpc>
                <a:spcPct val="100000"/>
              </a:lnSpc>
            </a:pPr>
            <a:r>
              <a:rPr lang="en-US" sz="1800" dirty="0"/>
              <a:t>Specific legislation for </a:t>
            </a:r>
            <a:r>
              <a:rPr lang="en-US" sz="1800" b="1" dirty="0"/>
              <a:t>all EU economics operators </a:t>
            </a:r>
            <a:r>
              <a:rPr lang="en-US" sz="1800" dirty="0"/>
              <a:t>immediately applicable, no transposition in national law needed</a:t>
            </a:r>
          </a:p>
          <a:p>
            <a:pPr>
              <a:lnSpc>
                <a:spcPct val="100000"/>
              </a:lnSpc>
            </a:pPr>
            <a:endParaRPr lang="en-US" sz="1800" dirty="0"/>
          </a:p>
          <a:p>
            <a:r>
              <a:rPr lang="fr-FR" sz="1800" u="sng" dirty="0">
                <a:latin typeface="Arial" panose="020B0604020202020204" pitchFamily="34" charset="0"/>
                <a:ea typeface="Times New Roman" panose="02020603050405020304" pitchFamily="18" charset="0"/>
                <a:cs typeface="Arial" panose="020B0604020202020204" pitchFamily="34" charset="0"/>
              </a:rPr>
              <a:t>EU </a:t>
            </a:r>
            <a:r>
              <a:rPr lang="fr-FR" sz="1800" u="sng" dirty="0" err="1">
                <a:latin typeface="Arial" panose="020B0604020202020204" pitchFamily="34" charset="0"/>
                <a:ea typeface="Times New Roman" panose="02020603050405020304" pitchFamily="18" charset="0"/>
                <a:cs typeface="Arial" panose="020B0604020202020204" pitchFamily="34" charset="0"/>
              </a:rPr>
              <a:t>economics</a:t>
            </a:r>
            <a:r>
              <a:rPr lang="fr-FR" sz="1800" u="sng" dirty="0">
                <a:latin typeface="Arial" panose="020B0604020202020204" pitchFamily="34" charset="0"/>
                <a:ea typeface="Times New Roman" panose="02020603050405020304" pitchFamily="18" charset="0"/>
                <a:cs typeface="Arial" panose="020B0604020202020204" pitchFamily="34" charset="0"/>
              </a:rPr>
              <a:t> </a:t>
            </a:r>
            <a:r>
              <a:rPr lang="fr-FR" sz="1800" u="sng" dirty="0" err="1">
                <a:latin typeface="Arial" panose="020B0604020202020204" pitchFamily="34" charset="0"/>
                <a:ea typeface="Times New Roman" panose="02020603050405020304" pitchFamily="18" charset="0"/>
                <a:cs typeface="Arial" panose="020B0604020202020204" pitchFamily="34" charset="0"/>
              </a:rPr>
              <a:t>operators</a:t>
            </a:r>
            <a:r>
              <a:rPr lang="fr-FR" sz="1800" u="sng" dirty="0">
                <a:latin typeface="Arial" panose="020B0604020202020204" pitchFamily="34" charset="0"/>
                <a:ea typeface="Times New Roman" panose="02020603050405020304" pitchFamily="18" charset="0"/>
                <a:cs typeface="Arial" panose="020B0604020202020204" pitchFamily="34" charset="0"/>
              </a:rPr>
              <a:t> </a:t>
            </a:r>
            <a:r>
              <a:rPr lang="fr-FR" sz="1800" dirty="0">
                <a:latin typeface="Arial" panose="020B0604020202020204" pitchFamily="34" charset="0"/>
                <a:ea typeface="Times New Roman" panose="02020603050405020304" pitchFamily="18" charset="0"/>
                <a:cs typeface="Arial" panose="020B0604020202020204" pitchFamily="34" charset="0"/>
              </a:rPr>
              <a:t>= EU + </a:t>
            </a:r>
            <a:r>
              <a:rPr lang="fr-FR" sz="1800" dirty="0" err="1">
                <a:latin typeface="Arial" panose="020B0604020202020204" pitchFamily="34" charset="0"/>
                <a:ea typeface="Times New Roman" panose="02020603050405020304" pitchFamily="18" charset="0"/>
                <a:cs typeface="Arial" panose="020B0604020202020204" pitchFamily="34" charset="0"/>
              </a:rPr>
              <a:t>Norway</a:t>
            </a:r>
            <a:r>
              <a:rPr lang="fr-FR" sz="1800" dirty="0">
                <a:latin typeface="Arial" panose="020B0604020202020204" pitchFamily="34" charset="0"/>
                <a:ea typeface="Times New Roman" panose="02020603050405020304" pitchFamily="18" charset="0"/>
                <a:cs typeface="Arial" panose="020B0604020202020204" pitchFamily="34" charset="0"/>
              </a:rPr>
              <a:t>, </a:t>
            </a:r>
            <a:r>
              <a:rPr lang="fr-FR" sz="1800" dirty="0" err="1">
                <a:latin typeface="Arial" panose="020B0604020202020204" pitchFamily="34" charset="0"/>
                <a:ea typeface="Times New Roman" panose="02020603050405020304" pitchFamily="18" charset="0"/>
                <a:cs typeface="Arial" panose="020B0604020202020204" pitchFamily="34" charset="0"/>
              </a:rPr>
              <a:t>Iceland</a:t>
            </a:r>
            <a:r>
              <a:rPr lang="fr-FR" sz="1800" dirty="0">
                <a:latin typeface="Arial" panose="020B0604020202020204" pitchFamily="34" charset="0"/>
                <a:ea typeface="Times New Roman" panose="02020603050405020304" pitchFamily="18" charset="0"/>
                <a:cs typeface="Arial" panose="020B0604020202020204" pitchFamily="34" charset="0"/>
              </a:rPr>
              <a:t> &amp; </a:t>
            </a:r>
            <a:r>
              <a:rPr lang="fr-FR" sz="1800" dirty="0" err="1">
                <a:latin typeface="Arial" panose="020B0604020202020204" pitchFamily="34" charset="0"/>
                <a:ea typeface="Times New Roman" panose="02020603050405020304" pitchFamily="18" charset="0"/>
                <a:cs typeface="Arial" panose="020B0604020202020204" pitchFamily="34" charset="0"/>
              </a:rPr>
              <a:t>Lichenstein</a:t>
            </a:r>
            <a:r>
              <a:rPr lang="fr-FR" sz="1800" dirty="0">
                <a:latin typeface="Arial" panose="020B0604020202020204" pitchFamily="34" charset="0"/>
                <a:ea typeface="Times New Roman" panose="02020603050405020304" pitchFamily="18" charset="0"/>
                <a:cs typeface="Arial" panose="020B0604020202020204" pitchFamily="34" charset="0"/>
              </a:rPr>
              <a:t> </a:t>
            </a:r>
            <a:r>
              <a:rPr lang="fr-FR" sz="1800" dirty="0">
                <a:latin typeface="Arial" panose="020B0604020202020204" pitchFamily="34" charset="0"/>
                <a:cs typeface="Arial" panose="020B0604020202020204" pitchFamily="34" charset="0"/>
              </a:rPr>
              <a:t>+ </a:t>
            </a:r>
            <a:r>
              <a:rPr lang="fr-FR" sz="1800" dirty="0" err="1">
                <a:latin typeface="Arial" panose="020B0604020202020204" pitchFamily="34" charset="0"/>
                <a:cs typeface="Arial" panose="020B0604020202020204" pitchFamily="34" charset="0"/>
              </a:rPr>
              <a:t>Switzerland</a:t>
            </a:r>
            <a:r>
              <a:rPr lang="fr-FR" sz="1800" dirty="0">
                <a:latin typeface="Arial" panose="020B0604020202020204" pitchFamily="34" charset="0"/>
                <a:cs typeface="Arial" panose="020B0604020202020204" pitchFamily="34" charset="0"/>
              </a:rPr>
              <a:t> &amp; </a:t>
            </a:r>
            <a:r>
              <a:rPr lang="fr-FR" sz="1800" dirty="0" err="1">
                <a:latin typeface="Arial" panose="020B0604020202020204" pitchFamily="34" charset="0"/>
                <a:cs typeface="Arial" panose="020B0604020202020204" pitchFamily="34" charset="0"/>
              </a:rPr>
              <a:t>Turkey</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16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 dirty="0"/>
              <a:t>PPE Regulation 2016/425 Objectives</a:t>
            </a:r>
            <a:endParaRPr lang="en-US" dirty="0"/>
          </a:p>
        </p:txBody>
      </p:sp>
      <p:sp>
        <p:nvSpPr>
          <p:cNvPr id="5" name="Text Placeholder 4"/>
          <p:cNvSpPr>
            <a:spLocks noGrp="1"/>
          </p:cNvSpPr>
          <p:nvPr>
            <p:ph type="body" sz="quarter" idx="15"/>
          </p:nvPr>
        </p:nvSpPr>
        <p:spPr>
          <a:xfrm>
            <a:off x="1316250" y="1992387"/>
            <a:ext cx="9950657" cy="3849219"/>
          </a:xfrm>
        </p:spPr>
        <p:txBody>
          <a:bodyPr/>
          <a:lstStyle/>
          <a:p>
            <a:pPr>
              <a:lnSpc>
                <a:spcPct val="200000"/>
              </a:lnSpc>
              <a:buFont typeface="Wingdings" panose="05000000000000000000" pitchFamily="2" charset="2"/>
              <a:buChar char="Ø"/>
            </a:pPr>
            <a:r>
              <a:rPr lang="en-GB" altLang="en-US" sz="2400" dirty="0"/>
              <a:t>Make it easier to remove dangerous PPE from market</a:t>
            </a:r>
          </a:p>
          <a:p>
            <a:pPr>
              <a:lnSpc>
                <a:spcPct val="200000"/>
              </a:lnSpc>
              <a:buFont typeface="Wingdings" panose="05000000000000000000" pitchFamily="2" charset="2"/>
              <a:buChar char="Ø"/>
            </a:pPr>
            <a:r>
              <a:rPr lang="en-GB" altLang="en-US" sz="2400" dirty="0"/>
              <a:t>Improve traceability</a:t>
            </a:r>
          </a:p>
          <a:p>
            <a:pPr>
              <a:lnSpc>
                <a:spcPct val="200000"/>
              </a:lnSpc>
              <a:buFont typeface="Wingdings" panose="05000000000000000000" pitchFamily="2" charset="2"/>
              <a:buChar char="Ø"/>
            </a:pPr>
            <a:r>
              <a:rPr lang="en-GB" altLang="en-US" sz="2400" dirty="0"/>
              <a:t>Reinforced and more efficient market control</a:t>
            </a:r>
          </a:p>
          <a:p>
            <a:pPr>
              <a:lnSpc>
                <a:spcPct val="200000"/>
              </a:lnSpc>
              <a:buFont typeface="Wingdings" panose="05000000000000000000" pitchFamily="2" charset="2"/>
              <a:buChar char="Ø"/>
            </a:pPr>
            <a:r>
              <a:rPr lang="en-GB" altLang="en-US" sz="2400" dirty="0"/>
              <a:t>Clearer responsibilities for all actors in supply chain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0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22599" y="2690336"/>
            <a:ext cx="6146801" cy="1477328"/>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7" name="Straight Connector 6"/>
          <p:cNvCxnSpPr/>
          <p:nvPr/>
        </p:nvCxnSpPr>
        <p:spPr>
          <a:xfrm>
            <a:off x="3391551" y="2919620"/>
            <a:ext cx="0" cy="1018760"/>
          </a:xfrm>
          <a:prstGeom prst="line">
            <a:avLst/>
          </a:prstGeom>
          <a:ln w="50800">
            <a:gradFill>
              <a:gsLst>
                <a:gs pos="0">
                  <a:srgbClr val="00CCA8"/>
                </a:gs>
                <a:gs pos="100000">
                  <a:schemeClr val="accent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873657" y="3216633"/>
            <a:ext cx="3992047" cy="480723"/>
          </a:xfrm>
          <a:prstGeom prst="rect">
            <a:avLst/>
          </a:prstGeom>
        </p:spPr>
        <p:txBody>
          <a:bodyPr>
            <a:noAutofit/>
          </a:bodyPr>
          <a:lstStyle/>
          <a:p>
            <a:r>
              <a:rPr lang="en-US" sz="3600" dirty="0" err="1"/>
              <a:t>Major changes</a:t>
            </a:r>
            <a:endParaRPr lang="en-US" sz="3600" dirty="0"/>
          </a:p>
        </p:txBody>
      </p:sp>
      <p:sp>
        <p:nvSpPr>
          <p:cNvPr id="9" name="TextBox 8"/>
          <p:cNvSpPr txBox="1"/>
          <p:nvPr/>
        </p:nvSpPr>
        <p:spPr>
          <a:xfrm>
            <a:off x="3492424" y="2690336"/>
            <a:ext cx="1581510" cy="1477328"/>
          </a:xfrm>
          <a:prstGeom prst="rect">
            <a:avLst/>
          </a:prstGeom>
          <a:noFill/>
          <a:effectLst/>
        </p:spPr>
        <p:txBody>
          <a:bodyPr wrap="square" rtlCol="0">
            <a:spAutoFit/>
          </a:bodyPr>
          <a:lstStyle/>
          <a:p>
            <a:r>
              <a:rPr lang="en-US" sz="9000" dirty="0">
                <a:ln w="0"/>
                <a:solidFill>
                  <a:schemeClr val="bg1"/>
                </a:solidFill>
                <a:latin typeface="Arial" charset="0"/>
                <a:ea typeface="Arial" charset="0"/>
                <a:cs typeface="Arial" charset="0"/>
              </a:rPr>
              <a:t>01</a:t>
            </a:r>
          </a:p>
        </p:txBody>
      </p:sp>
    </p:spTree>
    <p:extLst>
      <p:ext uri="{BB962C8B-B14F-4D97-AF65-F5344CB8AC3E}">
        <p14:creationId xmlns:p14="http://schemas.microsoft.com/office/powerpoint/2010/main" val="418529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33026" y="362013"/>
            <a:ext cx="10717106" cy="810000"/>
          </a:xfrm>
        </p:spPr>
        <p:txBody>
          <a:bodyPr/>
          <a:lstStyle/>
          <a:p>
            <a:r>
              <a:rPr lang="nl-NL" altLang="en-US" sz="3200" dirty="0"/>
              <a:t>Major Changes of PPE Regulation 2016/425</a:t>
            </a:r>
            <a:endParaRPr lang="en-GB" altLang="en-US" sz="3200" dirty="0"/>
          </a:p>
        </p:txBody>
      </p:sp>
      <p:sp>
        <p:nvSpPr>
          <p:cNvPr id="3" name="Content Placeholder 2"/>
          <p:cNvSpPr>
            <a:spLocks noGrp="1"/>
          </p:cNvSpPr>
          <p:nvPr>
            <p:ph sz="quarter" idx="10"/>
          </p:nvPr>
        </p:nvSpPr>
        <p:spPr>
          <a:xfrm>
            <a:off x="573429" y="1736335"/>
            <a:ext cx="11056917" cy="4259441"/>
          </a:xfrm>
        </p:spPr>
        <p:txBody>
          <a:bodyPr/>
          <a:lstStyle/>
          <a:p>
            <a:pPr marL="360000" lvl="1" indent="-360000">
              <a:lnSpc>
                <a:spcPct val="100000"/>
              </a:lnSpc>
              <a:spcBef>
                <a:spcPts val="600"/>
              </a:spcBef>
              <a:buFont typeface="+mj-lt"/>
              <a:buAutoNum type="arabicPeriod"/>
            </a:pPr>
            <a:r>
              <a:rPr lang="en-GB" altLang="en-US" sz="2400" dirty="0"/>
              <a:t>Changes to the scope</a:t>
            </a:r>
          </a:p>
          <a:p>
            <a:pPr marL="360000" lvl="1" indent="-360000">
              <a:lnSpc>
                <a:spcPct val="100000"/>
              </a:lnSpc>
              <a:spcBef>
                <a:spcPts val="600"/>
              </a:spcBef>
              <a:buFont typeface="+mj-lt"/>
              <a:buAutoNum type="arabicPeriod"/>
            </a:pPr>
            <a:r>
              <a:rPr lang="en-GB" altLang="en-US" sz="2400" dirty="0"/>
              <a:t>Risk categories defined, no more PPE categories</a:t>
            </a:r>
          </a:p>
          <a:p>
            <a:pPr marL="360000" lvl="1" indent="-360000">
              <a:lnSpc>
                <a:spcPct val="100000"/>
              </a:lnSpc>
              <a:spcBef>
                <a:spcPts val="600"/>
              </a:spcBef>
              <a:buFont typeface="+mj-lt"/>
              <a:buAutoNum type="arabicPeriod"/>
            </a:pPr>
            <a:r>
              <a:rPr lang="en-GB" altLang="en-US" sz="2400" dirty="0"/>
              <a:t>EU declaration of conformity to be easily accessible by Market Surveillance</a:t>
            </a:r>
          </a:p>
          <a:p>
            <a:pPr marL="360000" lvl="1" indent="-360000">
              <a:lnSpc>
                <a:spcPct val="100000"/>
              </a:lnSpc>
              <a:spcBef>
                <a:spcPts val="600"/>
              </a:spcBef>
              <a:buFont typeface="+mj-lt"/>
              <a:buAutoNum type="arabicPeriod"/>
            </a:pPr>
            <a:r>
              <a:rPr lang="en-GB" altLang="en-US" sz="2400" dirty="0"/>
              <a:t>Traceability requirements</a:t>
            </a:r>
          </a:p>
          <a:p>
            <a:pPr marL="360000" lvl="1" indent="-360000">
              <a:lnSpc>
                <a:spcPct val="100000"/>
              </a:lnSpc>
              <a:spcBef>
                <a:spcPts val="600"/>
              </a:spcBef>
              <a:buFont typeface="+mj-lt"/>
              <a:buAutoNum type="arabicPeriod"/>
            </a:pPr>
            <a:r>
              <a:rPr lang="en-GB" altLang="en-US" sz="2400" dirty="0"/>
              <a:t>Conformity assessment procedure more elaborate</a:t>
            </a:r>
          </a:p>
          <a:p>
            <a:pPr marL="360000" lvl="1" indent="-360000">
              <a:lnSpc>
                <a:spcPct val="100000"/>
              </a:lnSpc>
              <a:spcBef>
                <a:spcPts val="600"/>
              </a:spcBef>
              <a:buFont typeface="+mj-lt"/>
              <a:buAutoNum type="arabicPeriod"/>
            </a:pPr>
            <a:r>
              <a:rPr lang="en-GB" altLang="en-US" sz="2400" dirty="0"/>
              <a:t>Obligations of Economic Operators / Distributor Due Diligence </a:t>
            </a:r>
          </a:p>
          <a:p>
            <a:pPr marL="360000" lvl="1" indent="-360000">
              <a:lnSpc>
                <a:spcPct val="100000"/>
              </a:lnSpc>
              <a:spcBef>
                <a:spcPts val="600"/>
              </a:spcBef>
              <a:buFont typeface="+mj-lt"/>
              <a:buAutoNum type="arabicPeriod"/>
            </a:pPr>
            <a:r>
              <a:rPr lang="en-GB" altLang="en-US" sz="2400" dirty="0"/>
              <a:t>Market Surveillance Stricter </a:t>
            </a:r>
          </a:p>
          <a:p>
            <a:pPr marL="360000" lvl="1" indent="-360000">
              <a:lnSpc>
                <a:spcPct val="100000"/>
              </a:lnSpc>
              <a:spcBef>
                <a:spcPts val="600"/>
              </a:spcBef>
              <a:buFont typeface="+mj-lt"/>
              <a:buAutoNum type="arabicPeriod"/>
            </a:pPr>
            <a:r>
              <a:rPr lang="en-GB" altLang="en-US" sz="2400" dirty="0"/>
              <a:t>Stricter requirements for Notified Bodies</a:t>
            </a:r>
          </a:p>
          <a:p>
            <a:pPr marL="360000" lvl="1" indent="-360000">
              <a:lnSpc>
                <a:spcPct val="100000"/>
              </a:lnSpc>
              <a:spcBef>
                <a:spcPts val="600"/>
              </a:spcBef>
              <a:buFont typeface="+mj-lt"/>
              <a:buAutoNum type="arabicPeriod"/>
            </a:pPr>
            <a:r>
              <a:rPr lang="en-GB" altLang="en-US" sz="2400" dirty="0"/>
              <a:t>Transition</a:t>
            </a:r>
            <a:br>
              <a:rPr lang="en-GB" altLang="en-US" sz="2400" b="1" dirty="0"/>
            </a:br>
            <a:endParaRPr lang="en-US" sz="1600" dirty="0"/>
          </a:p>
        </p:txBody>
      </p:sp>
    </p:spTree>
    <p:extLst>
      <p:ext uri="{BB962C8B-B14F-4D97-AF65-F5344CB8AC3E}">
        <p14:creationId xmlns:p14="http://schemas.microsoft.com/office/powerpoint/2010/main" val="38428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1. Changes to the Scope</a:t>
            </a:r>
            <a:endParaRPr lang="en-US" dirty="0"/>
          </a:p>
        </p:txBody>
      </p:sp>
      <p:sp>
        <p:nvSpPr>
          <p:cNvPr id="22" name="TextBox 21"/>
          <p:cNvSpPr txBox="1"/>
          <p:nvPr/>
        </p:nvSpPr>
        <p:spPr>
          <a:xfrm>
            <a:off x="3000798" y="1780922"/>
            <a:ext cx="7942129" cy="369331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Includes PPE for private use – e.g.: oven gloves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Distance selling products like “Online selling products” must comply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PPE for demonstration use do not require compliance if visible sign indicates “ does not comply to the regulation”</a:t>
            </a: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21448"/>
          <a:stretch/>
        </p:blipFill>
        <p:spPr>
          <a:xfrm>
            <a:off x="933026" y="2888063"/>
            <a:ext cx="1447946" cy="1009859"/>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b="9205"/>
          <a:stretch/>
        </p:blipFill>
        <p:spPr>
          <a:xfrm>
            <a:off x="1153019" y="4251979"/>
            <a:ext cx="1504165" cy="1384074"/>
          </a:xfrm>
          <a:prstGeom prst="rect">
            <a:avLst/>
          </a:prstGeom>
        </p:spPr>
      </p:pic>
      <p:grpSp>
        <p:nvGrpSpPr>
          <p:cNvPr id="25" name="Group 24"/>
          <p:cNvGrpSpPr/>
          <p:nvPr/>
        </p:nvGrpSpPr>
        <p:grpSpPr>
          <a:xfrm>
            <a:off x="1349415" y="1573910"/>
            <a:ext cx="1111371" cy="698557"/>
            <a:chOff x="529748" y="1376623"/>
            <a:chExt cx="1111371" cy="698557"/>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748" y="1376623"/>
              <a:ext cx="698557" cy="698557"/>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9574" y="1583635"/>
              <a:ext cx="491545" cy="491545"/>
            </a:xfrm>
            <a:prstGeom prst="rect">
              <a:avLst/>
            </a:prstGeom>
          </p:spPr>
        </p:pic>
      </p:grpSp>
    </p:spTree>
    <p:extLst>
      <p:ext uri="{BB962C8B-B14F-4D97-AF65-F5344CB8AC3E}">
        <p14:creationId xmlns:p14="http://schemas.microsoft.com/office/powerpoint/2010/main" val="416846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2. Risk categories instead of PPE categories</a:t>
            </a:r>
            <a:endParaRPr lang="en-US" dirty="0"/>
          </a:p>
        </p:txBody>
      </p:sp>
      <p:sp>
        <p:nvSpPr>
          <p:cNvPr id="49" name="Rectangle: Rounded Corners 48"/>
          <p:cNvSpPr/>
          <p:nvPr/>
        </p:nvSpPr>
        <p:spPr>
          <a:xfrm>
            <a:off x="709072" y="1430761"/>
            <a:ext cx="3001382" cy="1151069"/>
          </a:xfrm>
          <a:prstGeom prst="roundRect">
            <a:avLst/>
          </a:prstGeom>
          <a:solidFill>
            <a:schemeClr val="bg1"/>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 dirty="0">
                <a:solidFill>
                  <a:schemeClr val="tx1"/>
                </a:solidFill>
                <a:latin typeface="Arial" panose="020B0604020202020204" pitchFamily="34" charset="0"/>
                <a:cs typeface="Arial" panose="020B0604020202020204" pitchFamily="34" charset="0"/>
              </a:rPr>
              <a:t>CATEGORY I</a:t>
            </a:r>
          </a:p>
          <a:p>
            <a:pPr algn="ctr"/>
            <a:r>
              <a:rPr lang="en" dirty="0">
                <a:solidFill>
                  <a:schemeClr val="tx2"/>
                </a:solidFill>
                <a:latin typeface="Arial" panose="020B0604020202020204" pitchFamily="34" charset="0"/>
                <a:cs typeface="Arial" panose="020B0604020202020204" pitchFamily="34" charset="0"/>
              </a:rPr>
              <a:t>Simple design</a:t>
            </a:r>
          </a:p>
          <a:p>
            <a:pPr algn="ctr"/>
            <a:r>
              <a:rPr lang="en" dirty="0">
                <a:solidFill>
                  <a:schemeClr val="accent1"/>
                </a:solidFill>
                <a:latin typeface="Arial" panose="020B0604020202020204" pitchFamily="34" charset="0"/>
                <a:cs typeface="Arial" panose="020B0604020202020204" pitchFamily="34" charset="0"/>
              </a:rPr>
              <a:t>Minimal risks</a:t>
            </a:r>
            <a:endParaRPr lang="en-US" dirty="0">
              <a:solidFill>
                <a:schemeClr val="accent1"/>
              </a:solidFill>
              <a:latin typeface="Arial" panose="020B0604020202020204" pitchFamily="34" charset="0"/>
              <a:cs typeface="Arial" panose="020B0604020202020204" pitchFamily="34" charset="0"/>
            </a:endParaRPr>
          </a:p>
        </p:txBody>
      </p:sp>
      <p:sp>
        <p:nvSpPr>
          <p:cNvPr id="50" name="Rectangle: Rounded Corners 49"/>
          <p:cNvSpPr/>
          <p:nvPr/>
        </p:nvSpPr>
        <p:spPr>
          <a:xfrm>
            <a:off x="4671620" y="1430758"/>
            <a:ext cx="3001382" cy="1151069"/>
          </a:xfrm>
          <a:prstGeom prst="roundRect">
            <a:avLst/>
          </a:prstGeom>
          <a:solidFill>
            <a:schemeClr val="bg1"/>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 dirty="0">
                <a:solidFill>
                  <a:schemeClr val="tx1"/>
                </a:solidFill>
                <a:latin typeface="Arial" panose="020B0604020202020204" pitchFamily="34" charset="0"/>
                <a:cs typeface="Arial" panose="020B0604020202020204" pitchFamily="34" charset="0"/>
              </a:rPr>
              <a:t>CATEGORY II</a:t>
            </a:r>
          </a:p>
          <a:p>
            <a:pPr algn="ctr"/>
            <a:r>
              <a:rPr lang="en" dirty="0">
                <a:solidFill>
                  <a:schemeClr val="tx2"/>
                </a:solidFill>
                <a:latin typeface="Arial" panose="020B0604020202020204" pitchFamily="34" charset="0"/>
                <a:cs typeface="Arial" panose="020B0604020202020204" pitchFamily="34" charset="0"/>
              </a:rPr>
              <a:t>Intermediate design</a:t>
            </a:r>
          </a:p>
          <a:p>
            <a:pPr algn="ctr"/>
            <a:r>
              <a:rPr lang="en" dirty="0">
                <a:solidFill>
                  <a:schemeClr val="accent1"/>
                </a:solidFill>
                <a:latin typeface="Arial" panose="020B0604020202020204" pitchFamily="34" charset="0"/>
                <a:cs typeface="Arial" panose="020B0604020202020204" pitchFamily="34" charset="0"/>
              </a:rPr>
              <a:t>Risks other than Categories I </a:t>
            </a:r>
            <a:r>
              <a:rPr lang="en">
                <a:solidFill>
                  <a:schemeClr val="accent1"/>
                </a:solidFill>
                <a:latin typeface="Arial" panose="020B0604020202020204" pitchFamily="34" charset="0"/>
                <a:cs typeface="Arial" panose="020B0604020202020204" pitchFamily="34" charset="0"/>
              </a:rPr>
              <a:t>&amp; III</a:t>
            </a:r>
            <a:endParaRPr lang="en-US" dirty="0">
              <a:solidFill>
                <a:schemeClr val="accent1"/>
              </a:solidFill>
              <a:latin typeface="Arial" panose="020B0604020202020204" pitchFamily="34" charset="0"/>
              <a:cs typeface="Arial" panose="020B0604020202020204" pitchFamily="34" charset="0"/>
            </a:endParaRPr>
          </a:p>
        </p:txBody>
      </p:sp>
      <p:sp>
        <p:nvSpPr>
          <p:cNvPr id="52" name="Rectangle: Rounded Corners 51"/>
          <p:cNvSpPr/>
          <p:nvPr/>
        </p:nvSpPr>
        <p:spPr>
          <a:xfrm>
            <a:off x="8529482" y="1430759"/>
            <a:ext cx="3001382" cy="1151069"/>
          </a:xfrm>
          <a:prstGeom prst="roundRect">
            <a:avLst/>
          </a:prstGeom>
          <a:solidFill>
            <a:schemeClr val="bg1"/>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 dirty="0">
                <a:solidFill>
                  <a:schemeClr val="tx1"/>
                </a:solidFill>
                <a:latin typeface="Arial" panose="020B0604020202020204" pitchFamily="34" charset="0"/>
                <a:cs typeface="Arial" panose="020B0604020202020204" pitchFamily="34" charset="0"/>
              </a:rPr>
              <a:t>CATEGORY III</a:t>
            </a:r>
          </a:p>
          <a:p>
            <a:pPr algn="ctr"/>
            <a:r>
              <a:rPr lang="en" dirty="0">
                <a:solidFill>
                  <a:schemeClr val="tx2"/>
                </a:solidFill>
                <a:latin typeface="Arial" panose="020B0604020202020204" pitchFamily="34" charset="0"/>
                <a:cs typeface="Arial" panose="020B0604020202020204" pitchFamily="34" charset="0"/>
              </a:rPr>
              <a:t>Complex design</a:t>
            </a:r>
          </a:p>
          <a:p>
            <a:pPr algn="ctr"/>
            <a:r>
              <a:rPr lang="en" dirty="0">
                <a:solidFill>
                  <a:schemeClr val="accent1"/>
                </a:solidFill>
                <a:latin typeface="Arial" panose="020B0604020202020204" pitchFamily="34" charset="0"/>
                <a:cs typeface="Arial" panose="020B0604020202020204" pitchFamily="34" charset="0"/>
              </a:rPr>
              <a:t>Risks with very serious consequences</a:t>
            </a:r>
            <a:endParaRPr lang="en-US" dirty="0">
              <a:solidFill>
                <a:schemeClr val="accent1"/>
              </a:solidFill>
              <a:latin typeface="Arial" panose="020B0604020202020204" pitchFamily="34" charset="0"/>
              <a:cs typeface="Arial" panose="020B0604020202020204" pitchFamily="34" charset="0"/>
            </a:endParaRPr>
          </a:p>
        </p:txBody>
      </p:sp>
      <p:sp>
        <p:nvSpPr>
          <p:cNvPr id="53" name="Rectangle: Rounded Corners 52"/>
          <p:cNvSpPr/>
          <p:nvPr/>
        </p:nvSpPr>
        <p:spPr>
          <a:xfrm>
            <a:off x="709073" y="2819060"/>
            <a:ext cx="10821792" cy="462579"/>
          </a:xfrm>
          <a:prstGeom prst="roundRect">
            <a:avLst/>
          </a:prstGeom>
          <a:solidFill>
            <a:schemeClr val="bg1"/>
          </a:solidFill>
          <a:ln>
            <a:solidFill>
              <a:schemeClr val="accent2"/>
            </a:solidFill>
          </a:ln>
        </p:spPr>
        <p:style>
          <a:lnRef idx="3">
            <a:schemeClr val="lt1"/>
          </a:lnRef>
          <a:fillRef idx="1">
            <a:schemeClr val="dk1"/>
          </a:fillRef>
          <a:effectRef idx="1">
            <a:schemeClr val="dk1"/>
          </a:effectRef>
          <a:fontRef idx="minor">
            <a:schemeClr val="lt1"/>
          </a:fontRef>
        </p:style>
        <p:txBody>
          <a:bodyPr rtlCol="0" anchor="ctr"/>
          <a:lstStyle/>
          <a:p>
            <a:pPr algn="ctr"/>
            <a:r>
              <a:rPr lang="en" dirty="0">
                <a:solidFill>
                  <a:schemeClr val="tx1"/>
                </a:solidFill>
                <a:latin typeface="Arial" panose="020B0604020202020204" pitchFamily="34" charset="0"/>
                <a:cs typeface="Arial" panose="020B0604020202020204" pitchFamily="34" charset="0"/>
              </a:rPr>
              <a:t>Technical documentation</a:t>
            </a:r>
            <a:endParaRPr lang="en-US" dirty="0">
              <a:solidFill>
                <a:schemeClr val="tx1"/>
              </a:solidFill>
              <a:latin typeface="Arial" panose="020B0604020202020204" pitchFamily="34" charset="0"/>
              <a:cs typeface="Arial" panose="020B0604020202020204" pitchFamily="34" charset="0"/>
            </a:endParaRPr>
          </a:p>
        </p:txBody>
      </p:sp>
      <p:sp>
        <p:nvSpPr>
          <p:cNvPr id="54" name="Rectangle: Rounded Corners 53"/>
          <p:cNvSpPr/>
          <p:nvPr/>
        </p:nvSpPr>
        <p:spPr>
          <a:xfrm>
            <a:off x="4671620" y="3518869"/>
            <a:ext cx="6859244" cy="462582"/>
          </a:xfrm>
          <a:prstGeom prst="roundRect">
            <a:avLst/>
          </a:prstGeom>
          <a:solidFill>
            <a:schemeClr val="bg1"/>
          </a:solidFill>
          <a:ln>
            <a:solidFill>
              <a:schemeClr val="accent2"/>
            </a:solidFill>
          </a:ln>
        </p:spPr>
        <p:style>
          <a:lnRef idx="3">
            <a:schemeClr val="lt1"/>
          </a:lnRef>
          <a:fillRef idx="1">
            <a:schemeClr val="dk1"/>
          </a:fillRef>
          <a:effectRef idx="1">
            <a:schemeClr val="dk1"/>
          </a:effectRef>
          <a:fontRef idx="minor">
            <a:schemeClr val="lt1"/>
          </a:fontRef>
        </p:style>
        <p:txBody>
          <a:bodyPr rtlCol="0" anchor="ctr"/>
          <a:lstStyle/>
          <a:p>
            <a:pPr algn="ctr"/>
            <a:r>
              <a:rPr lang="en" dirty="0">
                <a:solidFill>
                  <a:schemeClr val="tx2"/>
                </a:solidFill>
                <a:latin typeface="Arial" panose="020B0604020202020204" pitchFamily="34" charset="0"/>
                <a:cs typeface="Arial" panose="020B0604020202020204" pitchFamily="34" charset="0"/>
              </a:rPr>
              <a:t>EC</a:t>
            </a:r>
            <a:r>
              <a:rPr lang="en" dirty="0">
                <a:solidFill>
                  <a:schemeClr val="tx1"/>
                </a:solidFill>
                <a:latin typeface="Arial" panose="020B0604020202020204" pitchFamily="34" charset="0"/>
                <a:cs typeface="Arial" panose="020B0604020202020204" pitchFamily="34" charset="0"/>
              </a:rPr>
              <a:t> </a:t>
            </a:r>
            <a:r>
              <a:rPr lang="en" dirty="0">
                <a:solidFill>
                  <a:schemeClr val="accent1"/>
                </a:solidFill>
                <a:latin typeface="Arial" panose="020B0604020202020204" pitchFamily="34" charset="0"/>
                <a:cs typeface="Arial" panose="020B0604020202020204" pitchFamily="34" charset="0"/>
              </a:rPr>
              <a:t>EU</a:t>
            </a:r>
            <a:r>
              <a:rPr lang="en" dirty="0">
                <a:solidFill>
                  <a:schemeClr val="tx1"/>
                </a:solidFill>
                <a:latin typeface="Arial" panose="020B0604020202020204" pitchFamily="34" charset="0"/>
                <a:cs typeface="Arial" panose="020B0604020202020204" pitchFamily="34" charset="0"/>
              </a:rPr>
              <a:t> type-examination – </a:t>
            </a:r>
            <a:r>
              <a:rPr lang="en" dirty="0">
                <a:solidFill>
                  <a:schemeClr val="tx2"/>
                </a:solidFill>
                <a:latin typeface="Arial" panose="020B0604020202020204" pitchFamily="34" charset="0"/>
                <a:cs typeface="Arial" panose="020B0604020202020204" pitchFamily="34" charset="0"/>
              </a:rPr>
              <a:t>Article 10 </a:t>
            </a:r>
            <a:r>
              <a:rPr lang="en" dirty="0">
                <a:solidFill>
                  <a:schemeClr val="tx1"/>
                </a:solidFill>
                <a:latin typeface="Arial" panose="020B0604020202020204" pitchFamily="34" charset="0"/>
                <a:cs typeface="Arial" panose="020B0604020202020204" pitchFamily="34" charset="0"/>
              </a:rPr>
              <a:t>– </a:t>
            </a:r>
            <a:r>
              <a:rPr lang="en" dirty="0">
                <a:solidFill>
                  <a:schemeClr val="accent1"/>
                </a:solidFill>
                <a:latin typeface="Arial" panose="020B0604020202020204" pitchFamily="34" charset="0"/>
                <a:cs typeface="Arial" panose="020B0604020202020204" pitchFamily="34" charset="0"/>
              </a:rPr>
              <a:t>module B</a:t>
            </a:r>
            <a:endParaRPr lang="en-US" dirty="0">
              <a:solidFill>
                <a:schemeClr val="accent1"/>
              </a:solidFill>
              <a:latin typeface="Arial" panose="020B0604020202020204" pitchFamily="34" charset="0"/>
              <a:cs typeface="Arial" panose="020B0604020202020204" pitchFamily="34" charset="0"/>
            </a:endParaRPr>
          </a:p>
        </p:txBody>
      </p:sp>
      <p:sp>
        <p:nvSpPr>
          <p:cNvPr id="55" name="Rectangle: Rounded Corners 54"/>
          <p:cNvSpPr/>
          <p:nvPr/>
        </p:nvSpPr>
        <p:spPr>
          <a:xfrm>
            <a:off x="10088219" y="4487038"/>
            <a:ext cx="1442645" cy="1367111"/>
          </a:xfrm>
          <a:prstGeom prst="roundRect">
            <a:avLst/>
          </a:prstGeom>
          <a:solidFill>
            <a:schemeClr val="bg1"/>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 dirty="0">
                <a:solidFill>
                  <a:schemeClr val="tx1"/>
                </a:solidFill>
                <a:latin typeface="Arial" panose="020B0604020202020204" pitchFamily="34" charset="0"/>
                <a:cs typeface="Arial" panose="020B0604020202020204" pitchFamily="34" charset="0"/>
              </a:rPr>
              <a:t>Quality assurance system</a:t>
            </a:r>
          </a:p>
          <a:p>
            <a:pPr algn="ctr"/>
            <a:r>
              <a:rPr lang="en" dirty="0">
                <a:solidFill>
                  <a:schemeClr val="tx2"/>
                </a:solidFill>
                <a:latin typeface="Arial" panose="020B0604020202020204" pitchFamily="34" charset="0"/>
                <a:cs typeface="Arial" panose="020B0604020202020204" pitchFamily="34" charset="0"/>
              </a:rPr>
              <a:t>Article 11B</a:t>
            </a:r>
          </a:p>
          <a:p>
            <a:pPr algn="ctr"/>
            <a:r>
              <a:rPr lang="en" dirty="0">
                <a:solidFill>
                  <a:schemeClr val="accent1"/>
                </a:solidFill>
                <a:latin typeface="Arial" panose="020B0604020202020204" pitchFamily="34" charset="0"/>
                <a:cs typeface="Arial" panose="020B0604020202020204" pitchFamily="34" charset="0"/>
              </a:rPr>
              <a:t>Module D</a:t>
            </a:r>
          </a:p>
        </p:txBody>
      </p:sp>
      <p:sp>
        <p:nvSpPr>
          <p:cNvPr id="56" name="Rectangle: Rounded Corners 55"/>
          <p:cNvSpPr/>
          <p:nvPr/>
        </p:nvSpPr>
        <p:spPr>
          <a:xfrm>
            <a:off x="8507566" y="4487039"/>
            <a:ext cx="1451443" cy="1367110"/>
          </a:xfrm>
          <a:prstGeom prst="roundRect">
            <a:avLst/>
          </a:prstGeom>
          <a:solidFill>
            <a:schemeClr val="bg1"/>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 dirty="0">
                <a:solidFill>
                  <a:schemeClr val="tx1"/>
                </a:solidFill>
                <a:latin typeface="Arial" panose="020B0604020202020204" pitchFamily="34" charset="0"/>
                <a:cs typeface="Arial" panose="020B0604020202020204" pitchFamily="34" charset="0"/>
              </a:rPr>
              <a:t>Product testing</a:t>
            </a:r>
          </a:p>
          <a:p>
            <a:pPr algn="ctr"/>
            <a:r>
              <a:rPr lang="en" dirty="0">
                <a:solidFill>
                  <a:schemeClr val="tx2"/>
                </a:solidFill>
                <a:latin typeface="Arial" panose="020B0604020202020204" pitchFamily="34" charset="0"/>
                <a:cs typeface="Arial" panose="020B0604020202020204" pitchFamily="34" charset="0"/>
              </a:rPr>
              <a:t>Article 11A</a:t>
            </a:r>
          </a:p>
          <a:p>
            <a:pPr algn="ctr"/>
            <a:r>
              <a:rPr lang="en" dirty="0">
                <a:solidFill>
                  <a:schemeClr val="accent1"/>
                </a:solidFill>
                <a:latin typeface="Arial" panose="020B0604020202020204" pitchFamily="34" charset="0"/>
                <a:cs typeface="Arial" panose="020B0604020202020204" pitchFamily="34" charset="0"/>
              </a:rPr>
              <a:t>Module C2</a:t>
            </a:r>
            <a:endParaRPr lang="en-US" dirty="0">
              <a:solidFill>
                <a:schemeClr val="accent1"/>
              </a:solidFill>
              <a:latin typeface="Arial" panose="020B0604020202020204" pitchFamily="34" charset="0"/>
              <a:cs typeface="Arial" panose="020B0604020202020204" pitchFamily="34" charset="0"/>
            </a:endParaRPr>
          </a:p>
        </p:txBody>
      </p:sp>
      <p:pic>
        <p:nvPicPr>
          <p:cNvPr id="10"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791" y="6019403"/>
            <a:ext cx="401389" cy="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a:stCxn id="49" idx="2"/>
          </p:cNvCxnSpPr>
          <p:nvPr/>
        </p:nvCxnSpPr>
        <p:spPr>
          <a:xfrm flipH="1">
            <a:off x="2206487" y="2581830"/>
            <a:ext cx="3276" cy="2372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06485" y="3281639"/>
            <a:ext cx="3" cy="25725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172311" y="2572678"/>
            <a:ext cx="3276" cy="2372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0030173" y="2584718"/>
            <a:ext cx="3276" cy="2372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172311" y="3289239"/>
            <a:ext cx="3276" cy="2372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0030173" y="3301279"/>
            <a:ext cx="3276" cy="2372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p:cNvCxnSpPr>
            <a:endCxn id="56" idx="0"/>
          </p:cNvCxnSpPr>
          <p:nvPr/>
        </p:nvCxnSpPr>
        <p:spPr>
          <a:xfrm rot="10800000" flipV="1">
            <a:off x="9233289" y="4199041"/>
            <a:ext cx="796885" cy="28799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30173" y="3988496"/>
            <a:ext cx="0" cy="2105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55" idx="0"/>
          </p:cNvCxnSpPr>
          <p:nvPr/>
        </p:nvCxnSpPr>
        <p:spPr>
          <a:xfrm>
            <a:off x="10030173" y="4199041"/>
            <a:ext cx="779369" cy="287997"/>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173949" y="3988496"/>
            <a:ext cx="4957" cy="18656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0"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6646" y="6019403"/>
            <a:ext cx="401389" cy="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1036" y="6019403"/>
            <a:ext cx="401389" cy="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9753790" y="5920197"/>
            <a:ext cx="920837" cy="523220"/>
          </a:xfrm>
          <a:prstGeom prst="rect">
            <a:avLst/>
          </a:prstGeom>
          <a:noFill/>
        </p:spPr>
        <p:txBody>
          <a:bodyPr wrap="square" rtlCol="0">
            <a:spAutoFit/>
          </a:bodyPr>
          <a:lstStyle/>
          <a:p>
            <a:r>
              <a:rPr lang="en" sz="2800" dirty="0">
                <a:solidFill>
                  <a:srgbClr val="000000"/>
                </a:solidFill>
              </a:rPr>
              <a:t>XXXX</a:t>
            </a:r>
            <a:endParaRPr lang="en-US" sz="2800" dirty="0">
              <a:solidFill>
                <a:srgbClr val="000000"/>
              </a:solidFill>
            </a:endParaRPr>
          </a:p>
        </p:txBody>
      </p:sp>
      <p:cxnSp>
        <p:nvCxnSpPr>
          <p:cNvPr id="42" name="Connector: Elbow 41"/>
          <p:cNvCxnSpPr>
            <a:stCxn id="56" idx="2"/>
            <a:endCxn id="43" idx="1"/>
          </p:cNvCxnSpPr>
          <p:nvPr/>
        </p:nvCxnSpPr>
        <p:spPr>
          <a:xfrm rot="16200000" flipH="1">
            <a:off x="9168333" y="5919104"/>
            <a:ext cx="327658" cy="197748"/>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p:cNvCxnSpPr>
            <a:stCxn id="55" idx="2"/>
            <a:endCxn id="39" idx="3"/>
          </p:cNvCxnSpPr>
          <p:nvPr/>
        </p:nvCxnSpPr>
        <p:spPr>
          <a:xfrm rot="5400000">
            <a:off x="10578256" y="5950521"/>
            <a:ext cx="327658" cy="13491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41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IFU &amp; EU Declaration of Conformity accessibility</a:t>
            </a:r>
            <a:endParaRPr lang="en-US" dirty="0"/>
          </a:p>
        </p:txBody>
      </p:sp>
      <p:pic>
        <p:nvPicPr>
          <p:cNvPr id="7" name="Picture 6"/>
          <p:cNvPicPr>
            <a:picLocks noChangeAspect="1"/>
          </p:cNvPicPr>
          <p:nvPr/>
        </p:nvPicPr>
        <p:blipFill>
          <a:blip r:embed="rId3"/>
          <a:stretch>
            <a:fillRect/>
          </a:stretch>
        </p:blipFill>
        <p:spPr>
          <a:xfrm>
            <a:off x="6841520" y="3124151"/>
            <a:ext cx="2384577" cy="2998960"/>
          </a:xfrm>
          <a:prstGeom prst="rect">
            <a:avLst/>
          </a:prstGeom>
          <a:ln>
            <a:solidFill>
              <a:srgbClr val="00C7CC"/>
            </a:solidFill>
          </a:ln>
        </p:spPr>
      </p:pic>
      <p:pic>
        <p:nvPicPr>
          <p:cNvPr id="12" name="Picture 11"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681" y="2626236"/>
            <a:ext cx="2823879" cy="3323644"/>
          </a:xfrm>
          <a:prstGeom prst="rect">
            <a:avLst/>
          </a:prstGeom>
          <a:ln>
            <a:solidFill>
              <a:srgbClr val="00C7CC"/>
            </a:solidFill>
          </a:ln>
        </p:spPr>
      </p:pic>
      <p:sp>
        <p:nvSpPr>
          <p:cNvPr id="14" name="Rectangle 13"/>
          <p:cNvSpPr/>
          <p:nvPr/>
        </p:nvSpPr>
        <p:spPr>
          <a:xfrm>
            <a:off x="945681" y="1695271"/>
            <a:ext cx="2823880" cy="923330"/>
          </a:xfrm>
          <a:prstGeom prst="rect">
            <a:avLst/>
          </a:prstGeom>
          <a:ln>
            <a:solidFill>
              <a:srgbClr val="00C7CC"/>
            </a:solidFill>
          </a:ln>
        </p:spPr>
        <p:txBody>
          <a:bodyPr wrap="square" lIns="91440" tIns="45720" rIns="91440" bIns="45720">
            <a:spAutoFit/>
          </a:bodyPr>
          <a:lstStyle/>
          <a:p>
            <a:pPr algn="ctr"/>
            <a:r>
              <a:rPr lang="en-US" dirty="0">
                <a:latin typeface="Arial" panose="020B0604020202020204" pitchFamily="34" charset="0"/>
                <a:cs typeface="Arial" panose="020B0604020202020204" pitchFamily="34" charset="0"/>
              </a:rPr>
              <a:t>IFU must be with every 1st commercial packaging</a:t>
            </a:r>
          </a:p>
        </p:txBody>
      </p:sp>
      <p:sp>
        <p:nvSpPr>
          <p:cNvPr id="15" name="Rectangle 14"/>
          <p:cNvSpPr/>
          <p:nvPr/>
        </p:nvSpPr>
        <p:spPr>
          <a:xfrm>
            <a:off x="6828986" y="1637054"/>
            <a:ext cx="3708317" cy="1477328"/>
          </a:xfrm>
          <a:prstGeom prst="rect">
            <a:avLst/>
          </a:prstGeom>
          <a:noFill/>
          <a:ln>
            <a:solidFill>
              <a:srgbClr val="00C7CC"/>
            </a:solidFill>
          </a:ln>
        </p:spPr>
        <p:txBody>
          <a:bodyPr wrap="square" lIns="91440" tIns="45720" rIns="91440" bIns="45720">
            <a:spAutoFit/>
          </a:bodyPr>
          <a:lstStyle/>
          <a:p>
            <a:pPr algn="ctr"/>
            <a:r>
              <a:rPr lang="en-US" dirty="0"/>
              <a:t> </a:t>
            </a:r>
            <a:r>
              <a:rPr lang="en-US" dirty="0">
                <a:latin typeface="Arial" panose="020B0604020202020204" pitchFamily="34" charset="0"/>
                <a:cs typeface="Arial" panose="020B0604020202020204" pitchFamily="34" charset="0"/>
              </a:rPr>
              <a:t>Enclosed with PPE</a:t>
            </a:r>
          </a:p>
          <a:p>
            <a:pPr algn="ctr"/>
            <a:r>
              <a:rPr lang="en-US" dirty="0">
                <a:latin typeface="Arial" panose="020B0604020202020204" pitchFamily="34" charset="0"/>
                <a:cs typeface="Arial" panose="020B0604020202020204" pitchFamily="34" charset="0"/>
              </a:rPr>
              <a:t>OR</a:t>
            </a:r>
          </a:p>
          <a:p>
            <a:pPr algn="ctr"/>
            <a:r>
              <a:rPr lang="en-US" dirty="0">
                <a:latin typeface="Arial" panose="020B0604020202020204" pitchFamily="34" charset="0"/>
                <a:cs typeface="Arial" panose="020B0604020202020204" pitchFamily="34" charset="0"/>
              </a:rPr>
              <a:t> Internet address that gives an easy access to the </a:t>
            </a:r>
            <a:r>
              <a:rPr lang="en-US" dirty="0" err="1">
                <a:latin typeface="Arial" panose="020B0604020202020204" pitchFamily="34" charset="0"/>
                <a:cs typeface="Arial" panose="020B0604020202020204" pitchFamily="34" charset="0"/>
              </a:rPr>
              <a:t>DofC</a:t>
            </a:r>
            <a:r>
              <a:rPr lang="en-US" dirty="0">
                <a:latin typeface="Arial" panose="020B0604020202020204" pitchFamily="34" charset="0"/>
                <a:cs typeface="Arial" panose="020B0604020202020204" pitchFamily="34" charset="0"/>
              </a:rPr>
              <a:t> in the IFU</a:t>
            </a:r>
          </a:p>
        </p:txBody>
      </p:sp>
      <p:sp>
        <p:nvSpPr>
          <p:cNvPr id="18" name="Rectangle 17"/>
          <p:cNvSpPr/>
          <p:nvPr/>
        </p:nvSpPr>
        <p:spPr>
          <a:xfrm>
            <a:off x="4859408" y="3124150"/>
            <a:ext cx="780480" cy="1015663"/>
          </a:xfrm>
          <a:prstGeom prst="rect">
            <a:avLst/>
          </a:prstGeom>
        </p:spPr>
        <p:txBody>
          <a:bodyPr wrap="square">
            <a:spAutoFit/>
          </a:bodyPr>
          <a:lstStyle/>
          <a:p>
            <a:r>
              <a:rPr lang="en-GB" sz="6000" dirty="0"/>
              <a:t>&amp;</a:t>
            </a:r>
          </a:p>
        </p:txBody>
      </p:sp>
      <p:sp>
        <p:nvSpPr>
          <p:cNvPr id="9" name="Rectangle 8"/>
          <p:cNvSpPr/>
          <p:nvPr/>
        </p:nvSpPr>
        <p:spPr>
          <a:xfrm>
            <a:off x="9226097" y="3346358"/>
            <a:ext cx="1405955" cy="2554545"/>
          </a:xfrm>
          <a:prstGeom prst="rect">
            <a:avLst/>
          </a:prstGeom>
          <a:no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According to the directive, it was called EC Declaration of Conformity</a:t>
            </a:r>
          </a:p>
        </p:txBody>
      </p:sp>
    </p:spTree>
    <p:extLst>
      <p:ext uri="{BB962C8B-B14F-4D97-AF65-F5344CB8AC3E}">
        <p14:creationId xmlns:p14="http://schemas.microsoft.com/office/powerpoint/2010/main" val="30834224"/>
      </p:ext>
    </p:extLst>
  </p:cSld>
  <p:clrMapOvr>
    <a:masterClrMapping/>
  </p:clrMapOvr>
</p:sld>
</file>

<file path=ppt/theme/theme1.xml><?xml version="1.0" encoding="utf-8"?>
<a:theme xmlns:a="http://schemas.openxmlformats.org/drawingml/2006/main" name="Office Theme">
  <a:themeElements>
    <a:clrScheme name="Ansell Corporate 2">
      <a:dk1>
        <a:srgbClr val="585958"/>
      </a:dk1>
      <a:lt1>
        <a:srgbClr val="FFFFFF"/>
      </a:lt1>
      <a:dk2>
        <a:srgbClr val="4B75A0"/>
      </a:dk2>
      <a:lt2>
        <a:srgbClr val="E7E6E6"/>
      </a:lt2>
      <a:accent1>
        <a:srgbClr val="01CBA7"/>
      </a:accent1>
      <a:accent2>
        <a:srgbClr val="00AF9D"/>
      </a:accent2>
      <a:accent3>
        <a:srgbClr val="595959"/>
      </a:accent3>
      <a:accent4>
        <a:srgbClr val="F5EDEF"/>
      </a:accent4>
      <a:accent5>
        <a:srgbClr val="00C7CC"/>
      </a:accent5>
      <a:accent6>
        <a:srgbClr val="008B9B"/>
      </a:accent6>
      <a:hlink>
        <a:srgbClr val="4B759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1b72823-9a93-4069-bd81-bc6935343beb"/>
    <TaxKeywordTaxHTField xmlns="b1b72823-9a93-4069-bd81-bc6935343beb">
      <Terms xmlns="http://schemas.microsoft.com/office/infopath/2007/PartnerControls"/>
    </TaxKeywordTaxHTField>
    <_dlc_DocId xmlns="b1b72823-9a93-4069-bd81-bc6935343beb">EMEAID-6-1240</_dlc_DocId>
    <_dlc_DocIdUrl xmlns="b1b72823-9a93-4069-bd81-bc6935343beb">
      <Url>https://ansellhealthcare.sharepoint.com/sites/EMEA/_layouts/15/DocIdRedir.aspx?ID=EMEAID-6-1240</Url>
      <Description>EMEAID-6-1240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5F971A93DD1946812E3ED07E7047E0" ma:contentTypeVersion="18" ma:contentTypeDescription="Create a new document." ma:contentTypeScope="" ma:versionID="65e4be00dabbc962a510bcc0b5a92d72">
  <xsd:schema xmlns:xsd="http://www.w3.org/2001/XMLSchema" xmlns:xs="http://www.w3.org/2001/XMLSchema" xmlns:p="http://schemas.microsoft.com/office/2006/metadata/properties" xmlns:ns3="b1b72823-9a93-4069-bd81-bc6935343beb" xmlns:ns4="b00fb95e-b63d-4206-b3ee-5d7e4cb2ab85" targetNamespace="http://schemas.microsoft.com/office/2006/metadata/properties" ma:root="true" ma:fieldsID="c1b970f061b0d6f613a9cca6aa7dc02a" ns3:_="" ns4:_="">
    <xsd:import namespace="b1b72823-9a93-4069-bd81-bc6935343beb"/>
    <xsd:import namespace="b00fb95e-b63d-4206-b3ee-5d7e4cb2ab85"/>
    <xsd:element name="properties">
      <xsd:complexType>
        <xsd:sequence>
          <xsd:element name="documentManagement">
            <xsd:complexType>
              <xsd:all>
                <xsd:element ref="ns3:TaxKeywordTaxHTField" minOccurs="0"/>
                <xsd:element ref="ns3:TaxCatchAll" minOccurs="0"/>
                <xsd:element ref="ns3:_dlc_DocId" minOccurs="0"/>
                <xsd:element ref="ns3:_dlc_DocIdUrl" minOccurs="0"/>
                <xsd:element ref="ns3:_dlc_DocIdPersistId" minOccurs="0"/>
                <xsd:element ref="ns3:SharedWithUsers"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b72823-9a93-4069-bd81-bc6935343beb"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c7b5d179-3f9e-4f82-8373-d2370b08b728"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26a21195-ac97-44a6-9caa-ce6f0c32866f}" ma:internalName="TaxCatchAll" ma:showField="CatchAllData" ma:web="b1b72823-9a93-4069-bd81-bc6935343beb">
      <xsd:complexType>
        <xsd:complexContent>
          <xsd:extension base="dms:MultiChoiceLookup">
            <xsd:sequence>
              <xsd:element name="Value" type="dms:Lookup" maxOccurs="unbounded" minOccurs="0" nillable="true"/>
            </xsd:sequence>
          </xsd:extension>
        </xsd:complexContent>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00fb95e-b63d-4206-b3ee-5d7e4cb2ab85"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F0468B-4787-4597-9B90-76F91E62A6DB}">
  <ds:schemaRefs>
    <ds:schemaRef ds:uri="http://schemas.openxmlformats.org/package/2006/metadata/core-properties"/>
    <ds:schemaRef ds:uri="http://schemas.microsoft.com/office/2006/documentManagement/types"/>
    <ds:schemaRef ds:uri="http://purl.org/dc/dcmitype/"/>
    <ds:schemaRef ds:uri="http://purl.org/dc/terms/"/>
    <ds:schemaRef ds:uri="b1b72823-9a93-4069-bd81-bc6935343beb"/>
    <ds:schemaRef ds:uri="http://www.w3.org/XML/1998/namespace"/>
    <ds:schemaRef ds:uri="http://schemas.microsoft.com/office/2006/metadata/properties"/>
    <ds:schemaRef ds:uri="http://purl.org/dc/elements/1.1/"/>
    <ds:schemaRef ds:uri="http://schemas.microsoft.com/office/infopath/2007/PartnerControls"/>
    <ds:schemaRef ds:uri="b00fb95e-b63d-4206-b3ee-5d7e4cb2ab85"/>
  </ds:schemaRefs>
</ds:datastoreItem>
</file>

<file path=customXml/itemProps2.xml><?xml version="1.0" encoding="utf-8"?>
<ds:datastoreItem xmlns:ds="http://schemas.openxmlformats.org/officeDocument/2006/customXml" ds:itemID="{70CA4E04-94DE-472B-AA58-482FB7107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b72823-9a93-4069-bd81-bc6935343beb"/>
    <ds:schemaRef ds:uri="b00fb95e-b63d-4206-b3ee-5d7e4cb2a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F824C0-9A5F-440A-BF17-852ABFB2A4D9}">
  <ds:schemaRefs>
    <ds:schemaRef ds:uri="http://schemas.microsoft.com/sharepoint/events"/>
  </ds:schemaRefs>
</ds:datastoreItem>
</file>

<file path=customXml/itemProps4.xml><?xml version="1.0" encoding="utf-8"?>
<ds:datastoreItem xmlns:ds="http://schemas.openxmlformats.org/officeDocument/2006/customXml" ds:itemID="{358380B6-A2C6-4AAC-BD77-14955621E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8158</TotalTime>
  <Words>2967</Words>
  <Application>Microsoft Office PowerPoint</Application>
  <PresentationFormat>Widescreen</PresentationFormat>
  <Paragraphs>308</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ＭＳ Ｐゴシック</vt:lpstr>
      <vt:lpstr>.AppleSystemUIFont</vt:lpstr>
      <vt:lpstr>Arial</vt:lpstr>
      <vt:lpstr>Arial Black</vt:lpstr>
      <vt:lpstr>Calibri</vt:lpstr>
      <vt:lpstr>Courier New</vt:lpstr>
      <vt:lpstr>Segoe UI Light</vt:lpstr>
      <vt:lpstr>Times New Roman</vt:lpstr>
      <vt:lpstr>Wingdings</vt:lpstr>
      <vt:lpstr>Office Theme</vt:lpstr>
      <vt:lpstr>EU PPE Regulation 2016/425</vt:lpstr>
      <vt:lpstr>PPE Directive 89/686/EEC</vt:lpstr>
      <vt:lpstr>New PPE Regulation 2016/425</vt:lpstr>
      <vt:lpstr>PPE Regulation 2016/425 Objectives</vt:lpstr>
      <vt:lpstr>Major changes</vt:lpstr>
      <vt:lpstr>Major Changes of PPE Regulation 2016/425</vt:lpstr>
      <vt:lpstr>1. Changes to the Scope</vt:lpstr>
      <vt:lpstr>2. Risk categories instead of PPE categories</vt:lpstr>
      <vt:lpstr>3. IFU &amp; EU Declaration of Conformity accessibility</vt:lpstr>
      <vt:lpstr>4. Traceability to be ensured by economic operators</vt:lpstr>
      <vt:lpstr>5. EU type-examination certificate &amp; technical file</vt:lpstr>
      <vt:lpstr>5. Claims substantiation </vt:lpstr>
      <vt:lpstr>6. Obligations of economic operators</vt:lpstr>
      <vt:lpstr>6. Manufacturers - Responsibilities</vt:lpstr>
      <vt:lpstr>6. Importer - Responsibilities</vt:lpstr>
      <vt:lpstr>Distributors - Due Diligence</vt:lpstr>
      <vt:lpstr>7. Market Surveillance Stricter</vt:lpstr>
      <vt:lpstr>8. Notified bodies</vt:lpstr>
      <vt:lpstr>9. Transition</vt:lpstr>
      <vt:lpstr>Ansell Actions</vt:lpstr>
      <vt:lpstr>Ansell Actions to ensure effective Compliance </vt:lpstr>
      <vt:lpstr>Ansell Actions to ensure effective Compliance </vt:lpstr>
      <vt:lpstr>Follow up evolutions related to Brexit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Ansell</dc:creator>
  <cp:lastModifiedBy>Celine Defourneaux</cp:lastModifiedBy>
  <cp:revision>356</cp:revision>
  <cp:lastPrinted>2018-04-30T12:55:51Z</cp:lastPrinted>
  <dcterms:created xsi:type="dcterms:W3CDTF">2017-09-27T17:28:19Z</dcterms:created>
  <dcterms:modified xsi:type="dcterms:W3CDTF">2018-05-23T13:27:26Z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1453937</vt:lpwstr>
  </property>
  <property fmtid="{D5CDD505-2E9C-101B-9397-08002B2CF9AE}" pid="3" name="NXPowerLiteSettings">
    <vt:lpwstr>C7000400038000</vt:lpwstr>
  </property>
  <property fmtid="{D5CDD505-2E9C-101B-9397-08002B2CF9AE}" pid="4" name="NXPowerLiteVersion">
    <vt:lpwstr>S7.2.0</vt:lpwstr>
  </property>
  <property fmtid="{D5CDD505-2E9C-101B-9397-08002B2CF9AE}" pid="5" name="ContentTypeId">
    <vt:lpwstr>0x010100F35F971A93DD1946812E3ED07E7047E0</vt:lpwstr>
  </property>
  <property fmtid="{D5CDD505-2E9C-101B-9397-08002B2CF9AE}" pid="6" name="_dlc_DocIdItemGuid">
    <vt:lpwstr>1d39f585-0116-4c3f-b366-142cc2dacde6</vt:lpwstr>
  </property>
  <property fmtid="{D5CDD505-2E9C-101B-9397-08002B2CF9AE}" pid="7" name="TaxKeyword">
    <vt:lpwstr/>
  </property>
</Properties>
</file>